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71"/>
  </p:notesMasterIdLst>
  <p:handoutMasterIdLst>
    <p:handoutMasterId r:id="rId72"/>
  </p:handoutMasterIdLst>
  <p:sldIdLst>
    <p:sldId id="337" r:id="rId5"/>
    <p:sldId id="329" r:id="rId6"/>
    <p:sldId id="256" r:id="rId7"/>
    <p:sldId id="257" r:id="rId8"/>
    <p:sldId id="258" r:id="rId9"/>
    <p:sldId id="259" r:id="rId10"/>
    <p:sldId id="260" r:id="rId11"/>
    <p:sldId id="265" r:id="rId12"/>
    <p:sldId id="261" r:id="rId13"/>
    <p:sldId id="290" r:id="rId14"/>
    <p:sldId id="262" r:id="rId15"/>
    <p:sldId id="330" r:id="rId16"/>
    <p:sldId id="315" r:id="rId17"/>
    <p:sldId id="316" r:id="rId18"/>
    <p:sldId id="317" r:id="rId19"/>
    <p:sldId id="318" r:id="rId20"/>
    <p:sldId id="319" r:id="rId21"/>
    <p:sldId id="320" r:id="rId22"/>
    <p:sldId id="331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36" r:id="rId32"/>
    <p:sldId id="314" r:id="rId33"/>
    <p:sldId id="312" r:id="rId34"/>
    <p:sldId id="313" r:id="rId35"/>
    <p:sldId id="335" r:id="rId36"/>
    <p:sldId id="300" r:id="rId37"/>
    <p:sldId id="297" r:id="rId38"/>
    <p:sldId id="295" r:id="rId39"/>
    <p:sldId id="298" r:id="rId40"/>
    <p:sldId id="293" r:id="rId41"/>
    <p:sldId id="292" r:id="rId42"/>
    <p:sldId id="305" r:id="rId43"/>
    <p:sldId id="307" r:id="rId44"/>
    <p:sldId id="309" r:id="rId45"/>
    <p:sldId id="334" r:id="rId46"/>
    <p:sldId id="282" r:id="rId47"/>
    <p:sldId id="339" r:id="rId48"/>
    <p:sldId id="340" r:id="rId49"/>
    <p:sldId id="341" r:id="rId50"/>
    <p:sldId id="285" r:id="rId51"/>
    <p:sldId id="286" r:id="rId52"/>
    <p:sldId id="287" r:id="rId53"/>
    <p:sldId id="288" r:id="rId54"/>
    <p:sldId id="333" r:id="rId55"/>
    <p:sldId id="267" r:id="rId56"/>
    <p:sldId id="268" r:id="rId57"/>
    <p:sldId id="269" r:id="rId58"/>
    <p:sldId id="270" r:id="rId59"/>
    <p:sldId id="271" r:id="rId60"/>
    <p:sldId id="272" r:id="rId61"/>
    <p:sldId id="273" r:id="rId62"/>
    <p:sldId id="274" r:id="rId63"/>
    <p:sldId id="275" r:id="rId64"/>
    <p:sldId id="332" r:id="rId65"/>
    <p:sldId id="276" r:id="rId66"/>
    <p:sldId id="278" r:id="rId67"/>
    <p:sldId id="279" r:id="rId68"/>
    <p:sldId id="280" r:id="rId69"/>
    <p:sldId id="338" r:id="rId7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337"/>
            <p14:sldId id="329"/>
            <p14:sldId id="256"/>
            <p14:sldId id="257"/>
            <p14:sldId id="258"/>
            <p14:sldId id="259"/>
            <p14:sldId id="260"/>
            <p14:sldId id="265"/>
            <p14:sldId id="261"/>
            <p14:sldId id="290"/>
            <p14:sldId id="262"/>
            <p14:sldId id="330"/>
            <p14:sldId id="315"/>
            <p14:sldId id="316"/>
            <p14:sldId id="317"/>
            <p14:sldId id="318"/>
            <p14:sldId id="319"/>
            <p14:sldId id="320"/>
            <p14:sldId id="331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36"/>
            <p14:sldId id="314"/>
            <p14:sldId id="312"/>
            <p14:sldId id="313"/>
            <p14:sldId id="335"/>
            <p14:sldId id="300"/>
            <p14:sldId id="297"/>
            <p14:sldId id="295"/>
            <p14:sldId id="298"/>
            <p14:sldId id="293"/>
            <p14:sldId id="292"/>
            <p14:sldId id="305"/>
            <p14:sldId id="307"/>
            <p14:sldId id="309"/>
            <p14:sldId id="334"/>
            <p14:sldId id="282"/>
            <p14:sldId id="339"/>
            <p14:sldId id="340"/>
            <p14:sldId id="341"/>
            <p14:sldId id="285"/>
            <p14:sldId id="286"/>
            <p14:sldId id="287"/>
            <p14:sldId id="288"/>
            <p14:sldId id="333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332"/>
            <p14:sldId id="276"/>
            <p14:sldId id="278"/>
            <p14:sldId id="279"/>
            <p14:sldId id="280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s, Jessica" initials="P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000000"/>
    <a:srgbClr val="95E616"/>
    <a:srgbClr val="95E816"/>
    <a:srgbClr val="FFECAF"/>
    <a:srgbClr val="FECC26"/>
    <a:srgbClr val="0098CC"/>
    <a:srgbClr val="74B230"/>
    <a:srgbClr val="F3FCE4"/>
    <a:srgbClr val="FFD1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7" autoAdjust="0"/>
    <p:restoredTop sz="98535" autoAdjust="0"/>
  </p:normalViewPr>
  <p:slideViewPr>
    <p:cSldViewPr>
      <p:cViewPr varScale="1">
        <p:scale>
          <a:sx n="70" d="100"/>
          <a:sy n="70" d="100"/>
        </p:scale>
        <p:origin x="48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commentAuthors" Target="commentAuthor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A24A31-970B-4390-A625-E662203E0A4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77E37A-4DDC-42BA-B401-5A8F7F54F2AD}">
      <dgm:prSet phldrT="[Text]"/>
      <dgm:spPr/>
      <dgm:t>
        <a:bodyPr/>
        <a:lstStyle/>
        <a:p>
          <a:r>
            <a:rPr lang="en-US" dirty="0" smtClean="0"/>
            <a:t>SQL Injection</a:t>
          </a:r>
          <a:endParaRPr lang="en-US" dirty="0"/>
        </a:p>
      </dgm:t>
    </dgm:pt>
    <dgm:pt modelId="{80DC77B7-BEEC-49EF-9121-19CCB279E87E}" type="parTrans" cxnId="{522EB4F5-BEC4-4C29-BE6F-88E3B30DB3FF}">
      <dgm:prSet/>
      <dgm:spPr/>
      <dgm:t>
        <a:bodyPr/>
        <a:lstStyle/>
        <a:p>
          <a:endParaRPr lang="en-US"/>
        </a:p>
      </dgm:t>
    </dgm:pt>
    <dgm:pt modelId="{33F0D7EF-CB6E-40A7-BAD2-AC038D74725E}" type="sibTrans" cxnId="{522EB4F5-BEC4-4C29-BE6F-88E3B30DB3FF}">
      <dgm:prSet/>
      <dgm:spPr/>
      <dgm:t>
        <a:bodyPr/>
        <a:lstStyle/>
        <a:p>
          <a:endParaRPr lang="en-US"/>
        </a:p>
      </dgm:t>
    </dgm:pt>
    <dgm:pt modelId="{19A9ABF7-FC99-4E76-8CD4-7F497E7EFB2B}">
      <dgm:prSet phldrT="[Text]"/>
      <dgm:spPr/>
      <dgm:t>
        <a:bodyPr/>
        <a:lstStyle/>
        <a:p>
          <a:r>
            <a:rPr lang="en-US" dirty="0" smtClean="0"/>
            <a:t>Cross-site scripting</a:t>
          </a:r>
          <a:endParaRPr lang="en-US" dirty="0"/>
        </a:p>
      </dgm:t>
    </dgm:pt>
    <dgm:pt modelId="{5605AEC0-D22A-49E3-A772-108ECFBD2610}" type="parTrans" cxnId="{74F5CC31-24F3-40C5-B6B9-9618F416DCCD}">
      <dgm:prSet/>
      <dgm:spPr/>
      <dgm:t>
        <a:bodyPr/>
        <a:lstStyle/>
        <a:p>
          <a:endParaRPr lang="en-US"/>
        </a:p>
      </dgm:t>
    </dgm:pt>
    <dgm:pt modelId="{DFA5D022-9781-4642-BF04-26D5786366FB}" type="sibTrans" cxnId="{74F5CC31-24F3-40C5-B6B9-9618F416DCCD}">
      <dgm:prSet/>
      <dgm:spPr/>
      <dgm:t>
        <a:bodyPr/>
        <a:lstStyle/>
        <a:p>
          <a:endParaRPr lang="en-US"/>
        </a:p>
      </dgm:t>
    </dgm:pt>
    <dgm:pt modelId="{1D607449-08B0-438F-81CF-393C974FD833}">
      <dgm:prSet phldrT="[Text]"/>
      <dgm:spPr/>
      <dgm:t>
        <a:bodyPr/>
        <a:lstStyle/>
        <a:p>
          <a:r>
            <a:rPr lang="en-US" dirty="0" smtClean="0"/>
            <a:t>Denial of Service</a:t>
          </a:r>
          <a:endParaRPr lang="en-US" dirty="0"/>
        </a:p>
      </dgm:t>
    </dgm:pt>
    <dgm:pt modelId="{58F202A8-8B0B-49F9-A0D1-8E72E90715A6}" type="parTrans" cxnId="{37552B42-759E-4557-8251-3FA7C2984ECF}">
      <dgm:prSet/>
      <dgm:spPr/>
      <dgm:t>
        <a:bodyPr/>
        <a:lstStyle/>
        <a:p>
          <a:endParaRPr lang="en-US"/>
        </a:p>
      </dgm:t>
    </dgm:pt>
    <dgm:pt modelId="{F33A5E56-4B3D-4496-883D-F0F79BD8B54B}" type="sibTrans" cxnId="{37552B42-759E-4557-8251-3FA7C2984ECF}">
      <dgm:prSet/>
      <dgm:spPr/>
      <dgm:t>
        <a:bodyPr/>
        <a:lstStyle/>
        <a:p>
          <a:endParaRPr lang="en-US"/>
        </a:p>
      </dgm:t>
    </dgm:pt>
    <dgm:pt modelId="{8F9C1555-DBD4-4CF2-A22B-7C645D868BF8}">
      <dgm:prSet/>
      <dgm:spPr/>
      <dgm:t>
        <a:bodyPr/>
        <a:lstStyle/>
        <a:p>
          <a:r>
            <a:rPr lang="en-US" dirty="0" smtClean="0"/>
            <a:t>Session Hijacking</a:t>
          </a:r>
          <a:endParaRPr lang="en-US" dirty="0"/>
        </a:p>
      </dgm:t>
    </dgm:pt>
    <dgm:pt modelId="{6A8FA890-1FD7-4A12-BB92-B244F262268A}" type="parTrans" cxnId="{1B8F3767-581B-4118-AD6C-4051B87D7656}">
      <dgm:prSet/>
      <dgm:spPr/>
      <dgm:t>
        <a:bodyPr/>
        <a:lstStyle/>
        <a:p>
          <a:endParaRPr lang="en-US"/>
        </a:p>
      </dgm:t>
    </dgm:pt>
    <dgm:pt modelId="{B20F8092-9E4B-4450-8B5D-43AF5AD494D4}" type="sibTrans" cxnId="{1B8F3767-581B-4118-AD6C-4051B87D7656}">
      <dgm:prSet/>
      <dgm:spPr/>
      <dgm:t>
        <a:bodyPr/>
        <a:lstStyle/>
        <a:p>
          <a:endParaRPr lang="en-US"/>
        </a:p>
      </dgm:t>
    </dgm:pt>
    <dgm:pt modelId="{E72E6BF5-7280-47FE-8A66-AD23D52EC408}" type="pres">
      <dgm:prSet presAssocID="{FBA24A31-970B-4390-A625-E662203E0A4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F2F951-BAFF-4AB7-BA26-DED57CFA89D1}" type="pres">
      <dgm:prSet presAssocID="{E977E37A-4DDC-42BA-B401-5A8F7F54F2AD}" presName="parentLin" presStyleCnt="0"/>
      <dgm:spPr/>
    </dgm:pt>
    <dgm:pt modelId="{B765B565-B6BF-4467-AA66-56E3DDC9B817}" type="pres">
      <dgm:prSet presAssocID="{E977E37A-4DDC-42BA-B401-5A8F7F54F2AD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0ACC54A8-4765-40FC-BA56-9E9D731655A5}" type="pres">
      <dgm:prSet presAssocID="{E977E37A-4DDC-42BA-B401-5A8F7F54F2AD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8B7299-52B6-4AE7-B1B4-22C890739341}" type="pres">
      <dgm:prSet presAssocID="{E977E37A-4DDC-42BA-B401-5A8F7F54F2AD}" presName="negativeSpace" presStyleCnt="0"/>
      <dgm:spPr/>
    </dgm:pt>
    <dgm:pt modelId="{5F5288E0-4C17-4AE0-806A-CA542F7BAD31}" type="pres">
      <dgm:prSet presAssocID="{E977E37A-4DDC-42BA-B401-5A8F7F54F2AD}" presName="childText" presStyleLbl="conFgAcc1" presStyleIdx="0" presStyleCnt="4">
        <dgm:presLayoutVars>
          <dgm:bulletEnabled val="1"/>
        </dgm:presLayoutVars>
      </dgm:prSet>
      <dgm:spPr/>
    </dgm:pt>
    <dgm:pt modelId="{6A943217-23A9-48D7-8390-FBC233BEE892}" type="pres">
      <dgm:prSet presAssocID="{33F0D7EF-CB6E-40A7-BAD2-AC038D74725E}" presName="spaceBetweenRectangles" presStyleCnt="0"/>
      <dgm:spPr/>
    </dgm:pt>
    <dgm:pt modelId="{3E3E7B6A-E7F6-473B-B631-91FCBB321529}" type="pres">
      <dgm:prSet presAssocID="{19A9ABF7-FC99-4E76-8CD4-7F497E7EFB2B}" presName="parentLin" presStyleCnt="0"/>
      <dgm:spPr/>
    </dgm:pt>
    <dgm:pt modelId="{E69D71F9-8A16-4F5D-82FC-AD2DD53575CB}" type="pres">
      <dgm:prSet presAssocID="{19A9ABF7-FC99-4E76-8CD4-7F497E7EFB2B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B8DA5138-369F-453F-AC89-3D95065B02C3}" type="pres">
      <dgm:prSet presAssocID="{19A9ABF7-FC99-4E76-8CD4-7F497E7EFB2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5F1BF6-38DD-444C-948A-7E90EF22D016}" type="pres">
      <dgm:prSet presAssocID="{19A9ABF7-FC99-4E76-8CD4-7F497E7EFB2B}" presName="negativeSpace" presStyleCnt="0"/>
      <dgm:spPr/>
    </dgm:pt>
    <dgm:pt modelId="{A6E6C703-B8EC-4E8F-9CD3-35DE2D859A6A}" type="pres">
      <dgm:prSet presAssocID="{19A9ABF7-FC99-4E76-8CD4-7F497E7EFB2B}" presName="childText" presStyleLbl="conFgAcc1" presStyleIdx="1" presStyleCnt="4">
        <dgm:presLayoutVars>
          <dgm:bulletEnabled val="1"/>
        </dgm:presLayoutVars>
      </dgm:prSet>
      <dgm:spPr/>
    </dgm:pt>
    <dgm:pt modelId="{CFE844D5-341E-4593-9EB1-B2E90165EA6F}" type="pres">
      <dgm:prSet presAssocID="{DFA5D022-9781-4642-BF04-26D5786366FB}" presName="spaceBetweenRectangles" presStyleCnt="0"/>
      <dgm:spPr/>
    </dgm:pt>
    <dgm:pt modelId="{0C847240-0D0C-48FA-A333-AD411BDE319E}" type="pres">
      <dgm:prSet presAssocID="{1D607449-08B0-438F-81CF-393C974FD833}" presName="parentLin" presStyleCnt="0"/>
      <dgm:spPr/>
    </dgm:pt>
    <dgm:pt modelId="{6D0B2C60-CC1E-4C9E-AA54-6C48627880FB}" type="pres">
      <dgm:prSet presAssocID="{1D607449-08B0-438F-81CF-393C974FD833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0A0896A6-5C78-4648-9E8F-D90225FF3536}" type="pres">
      <dgm:prSet presAssocID="{1D607449-08B0-438F-81CF-393C974FD833}" presName="parentText" presStyleLbl="node1" presStyleIdx="2" presStyleCnt="4" custLinFactNeighborX="-3500" custLinFactNeighborY="-69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BBC5F7-F9CA-4054-9BE6-130FE9751F3F}" type="pres">
      <dgm:prSet presAssocID="{1D607449-08B0-438F-81CF-393C974FD833}" presName="negativeSpace" presStyleCnt="0"/>
      <dgm:spPr/>
    </dgm:pt>
    <dgm:pt modelId="{1C0E1720-E94D-47DF-89A9-BCFA4D591882}" type="pres">
      <dgm:prSet presAssocID="{1D607449-08B0-438F-81CF-393C974FD833}" presName="childText" presStyleLbl="conFgAcc1" presStyleIdx="2" presStyleCnt="4">
        <dgm:presLayoutVars>
          <dgm:bulletEnabled val="1"/>
        </dgm:presLayoutVars>
      </dgm:prSet>
      <dgm:spPr/>
    </dgm:pt>
    <dgm:pt modelId="{CA1BFE8F-0118-4DC2-877D-FACADC0272EA}" type="pres">
      <dgm:prSet presAssocID="{F33A5E56-4B3D-4496-883D-F0F79BD8B54B}" presName="spaceBetweenRectangles" presStyleCnt="0"/>
      <dgm:spPr/>
    </dgm:pt>
    <dgm:pt modelId="{0A5109AB-5113-4C41-BE76-47EC58A75931}" type="pres">
      <dgm:prSet presAssocID="{8F9C1555-DBD4-4CF2-A22B-7C645D868BF8}" presName="parentLin" presStyleCnt="0"/>
      <dgm:spPr/>
    </dgm:pt>
    <dgm:pt modelId="{78078AB9-FD1C-44CD-ADF9-87FB85DA3114}" type="pres">
      <dgm:prSet presAssocID="{8F9C1555-DBD4-4CF2-A22B-7C645D868BF8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1579ACAE-8637-44DE-9E97-6D3F8F9ECF46}" type="pres">
      <dgm:prSet presAssocID="{8F9C1555-DBD4-4CF2-A22B-7C645D868BF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BB32C5-E351-412B-9B14-1A93DF498B7B}" type="pres">
      <dgm:prSet presAssocID="{8F9C1555-DBD4-4CF2-A22B-7C645D868BF8}" presName="negativeSpace" presStyleCnt="0"/>
      <dgm:spPr/>
    </dgm:pt>
    <dgm:pt modelId="{73A58478-F29D-4B41-A306-A61F146E8889}" type="pres">
      <dgm:prSet presAssocID="{8F9C1555-DBD4-4CF2-A22B-7C645D868BF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72088241-6D58-4C66-BE5D-6B44D03A4AAC}" type="presOf" srcId="{8F9C1555-DBD4-4CF2-A22B-7C645D868BF8}" destId="{78078AB9-FD1C-44CD-ADF9-87FB85DA3114}" srcOrd="0" destOrd="0" presId="urn:microsoft.com/office/officeart/2005/8/layout/list1"/>
    <dgm:cxn modelId="{981F166A-6EDD-44C6-B4AE-B33DDC367D83}" type="presOf" srcId="{1D607449-08B0-438F-81CF-393C974FD833}" destId="{0A0896A6-5C78-4648-9E8F-D90225FF3536}" srcOrd="1" destOrd="0" presId="urn:microsoft.com/office/officeart/2005/8/layout/list1"/>
    <dgm:cxn modelId="{B39EBDD0-F559-4437-BB46-880C21B7BA81}" type="presOf" srcId="{19A9ABF7-FC99-4E76-8CD4-7F497E7EFB2B}" destId="{B8DA5138-369F-453F-AC89-3D95065B02C3}" srcOrd="1" destOrd="0" presId="urn:microsoft.com/office/officeart/2005/8/layout/list1"/>
    <dgm:cxn modelId="{74F5CC31-24F3-40C5-B6B9-9618F416DCCD}" srcId="{FBA24A31-970B-4390-A625-E662203E0A49}" destId="{19A9ABF7-FC99-4E76-8CD4-7F497E7EFB2B}" srcOrd="1" destOrd="0" parTransId="{5605AEC0-D22A-49E3-A772-108ECFBD2610}" sibTransId="{DFA5D022-9781-4642-BF04-26D5786366FB}"/>
    <dgm:cxn modelId="{522EB4F5-BEC4-4C29-BE6F-88E3B30DB3FF}" srcId="{FBA24A31-970B-4390-A625-E662203E0A49}" destId="{E977E37A-4DDC-42BA-B401-5A8F7F54F2AD}" srcOrd="0" destOrd="0" parTransId="{80DC77B7-BEEC-49EF-9121-19CCB279E87E}" sibTransId="{33F0D7EF-CB6E-40A7-BAD2-AC038D74725E}"/>
    <dgm:cxn modelId="{6C1EEC4A-0063-40E4-B386-AE1816AA1D83}" type="presOf" srcId="{8F9C1555-DBD4-4CF2-A22B-7C645D868BF8}" destId="{1579ACAE-8637-44DE-9E97-6D3F8F9ECF46}" srcOrd="1" destOrd="0" presId="urn:microsoft.com/office/officeart/2005/8/layout/list1"/>
    <dgm:cxn modelId="{37552B42-759E-4557-8251-3FA7C2984ECF}" srcId="{FBA24A31-970B-4390-A625-E662203E0A49}" destId="{1D607449-08B0-438F-81CF-393C974FD833}" srcOrd="2" destOrd="0" parTransId="{58F202A8-8B0B-49F9-A0D1-8E72E90715A6}" sibTransId="{F33A5E56-4B3D-4496-883D-F0F79BD8B54B}"/>
    <dgm:cxn modelId="{505AEE5B-DAB2-4BCC-A5F5-565DE6EB2F28}" type="presOf" srcId="{FBA24A31-970B-4390-A625-E662203E0A49}" destId="{E72E6BF5-7280-47FE-8A66-AD23D52EC408}" srcOrd="0" destOrd="0" presId="urn:microsoft.com/office/officeart/2005/8/layout/list1"/>
    <dgm:cxn modelId="{F1DADCA4-EC9F-4B60-A20C-E06F7F2F14A6}" type="presOf" srcId="{19A9ABF7-FC99-4E76-8CD4-7F497E7EFB2B}" destId="{E69D71F9-8A16-4F5D-82FC-AD2DD53575CB}" srcOrd="0" destOrd="0" presId="urn:microsoft.com/office/officeart/2005/8/layout/list1"/>
    <dgm:cxn modelId="{E8F77739-EE7F-4EA5-BE6F-4305233D7918}" type="presOf" srcId="{E977E37A-4DDC-42BA-B401-5A8F7F54F2AD}" destId="{B765B565-B6BF-4467-AA66-56E3DDC9B817}" srcOrd="0" destOrd="0" presId="urn:microsoft.com/office/officeart/2005/8/layout/list1"/>
    <dgm:cxn modelId="{CF10D8A0-3931-4F17-AED5-8F3C9F35EB91}" type="presOf" srcId="{1D607449-08B0-438F-81CF-393C974FD833}" destId="{6D0B2C60-CC1E-4C9E-AA54-6C48627880FB}" srcOrd="0" destOrd="0" presId="urn:microsoft.com/office/officeart/2005/8/layout/list1"/>
    <dgm:cxn modelId="{1B8F3767-581B-4118-AD6C-4051B87D7656}" srcId="{FBA24A31-970B-4390-A625-E662203E0A49}" destId="{8F9C1555-DBD4-4CF2-A22B-7C645D868BF8}" srcOrd="3" destOrd="0" parTransId="{6A8FA890-1FD7-4A12-BB92-B244F262268A}" sibTransId="{B20F8092-9E4B-4450-8B5D-43AF5AD494D4}"/>
    <dgm:cxn modelId="{2C2297DC-6B7A-42CF-AC98-7790C2EF5FF8}" type="presOf" srcId="{E977E37A-4DDC-42BA-B401-5A8F7F54F2AD}" destId="{0ACC54A8-4765-40FC-BA56-9E9D731655A5}" srcOrd="1" destOrd="0" presId="urn:microsoft.com/office/officeart/2005/8/layout/list1"/>
    <dgm:cxn modelId="{FDE71300-4E17-46C8-B0F3-7EC354EA6B50}" type="presParOf" srcId="{E72E6BF5-7280-47FE-8A66-AD23D52EC408}" destId="{5DF2F951-BAFF-4AB7-BA26-DED57CFA89D1}" srcOrd="0" destOrd="0" presId="urn:microsoft.com/office/officeart/2005/8/layout/list1"/>
    <dgm:cxn modelId="{FAAA6EA0-90B1-4E40-83CF-541805FDAEE9}" type="presParOf" srcId="{5DF2F951-BAFF-4AB7-BA26-DED57CFA89D1}" destId="{B765B565-B6BF-4467-AA66-56E3DDC9B817}" srcOrd="0" destOrd="0" presId="urn:microsoft.com/office/officeart/2005/8/layout/list1"/>
    <dgm:cxn modelId="{FFB045F4-1AED-4AE5-8051-F79D24B49EAC}" type="presParOf" srcId="{5DF2F951-BAFF-4AB7-BA26-DED57CFA89D1}" destId="{0ACC54A8-4765-40FC-BA56-9E9D731655A5}" srcOrd="1" destOrd="0" presId="urn:microsoft.com/office/officeart/2005/8/layout/list1"/>
    <dgm:cxn modelId="{19D9558B-1B24-4B02-8E49-B9434A3AAF64}" type="presParOf" srcId="{E72E6BF5-7280-47FE-8A66-AD23D52EC408}" destId="{ED8B7299-52B6-4AE7-B1B4-22C890739341}" srcOrd="1" destOrd="0" presId="urn:microsoft.com/office/officeart/2005/8/layout/list1"/>
    <dgm:cxn modelId="{6E5A4DEE-90B3-4FD8-8EEF-BCEEF4FBB65A}" type="presParOf" srcId="{E72E6BF5-7280-47FE-8A66-AD23D52EC408}" destId="{5F5288E0-4C17-4AE0-806A-CA542F7BAD31}" srcOrd="2" destOrd="0" presId="urn:microsoft.com/office/officeart/2005/8/layout/list1"/>
    <dgm:cxn modelId="{D4E46E78-E103-4B36-A7DC-2E58BA18BD0F}" type="presParOf" srcId="{E72E6BF5-7280-47FE-8A66-AD23D52EC408}" destId="{6A943217-23A9-48D7-8390-FBC233BEE892}" srcOrd="3" destOrd="0" presId="urn:microsoft.com/office/officeart/2005/8/layout/list1"/>
    <dgm:cxn modelId="{C7333FC2-47A4-4400-B86B-29C59EDAB501}" type="presParOf" srcId="{E72E6BF5-7280-47FE-8A66-AD23D52EC408}" destId="{3E3E7B6A-E7F6-473B-B631-91FCBB321529}" srcOrd="4" destOrd="0" presId="urn:microsoft.com/office/officeart/2005/8/layout/list1"/>
    <dgm:cxn modelId="{68290B76-40DF-4B3C-9AE5-045507E97786}" type="presParOf" srcId="{3E3E7B6A-E7F6-473B-B631-91FCBB321529}" destId="{E69D71F9-8A16-4F5D-82FC-AD2DD53575CB}" srcOrd="0" destOrd="0" presId="urn:microsoft.com/office/officeart/2005/8/layout/list1"/>
    <dgm:cxn modelId="{B4DBB6F8-13C6-4D3A-A251-3F735D265690}" type="presParOf" srcId="{3E3E7B6A-E7F6-473B-B631-91FCBB321529}" destId="{B8DA5138-369F-453F-AC89-3D95065B02C3}" srcOrd="1" destOrd="0" presId="urn:microsoft.com/office/officeart/2005/8/layout/list1"/>
    <dgm:cxn modelId="{63D807AC-1350-437E-805D-62CD7A3CE769}" type="presParOf" srcId="{E72E6BF5-7280-47FE-8A66-AD23D52EC408}" destId="{725F1BF6-38DD-444C-948A-7E90EF22D016}" srcOrd="5" destOrd="0" presId="urn:microsoft.com/office/officeart/2005/8/layout/list1"/>
    <dgm:cxn modelId="{25EC2611-C2D2-4DA1-8438-69A54773BA81}" type="presParOf" srcId="{E72E6BF5-7280-47FE-8A66-AD23D52EC408}" destId="{A6E6C703-B8EC-4E8F-9CD3-35DE2D859A6A}" srcOrd="6" destOrd="0" presId="urn:microsoft.com/office/officeart/2005/8/layout/list1"/>
    <dgm:cxn modelId="{870ED172-337B-4A07-98A3-7DD6C30143F9}" type="presParOf" srcId="{E72E6BF5-7280-47FE-8A66-AD23D52EC408}" destId="{CFE844D5-341E-4593-9EB1-B2E90165EA6F}" srcOrd="7" destOrd="0" presId="urn:microsoft.com/office/officeart/2005/8/layout/list1"/>
    <dgm:cxn modelId="{82675F5E-812E-4A64-9D23-689C64299E2F}" type="presParOf" srcId="{E72E6BF5-7280-47FE-8A66-AD23D52EC408}" destId="{0C847240-0D0C-48FA-A333-AD411BDE319E}" srcOrd="8" destOrd="0" presId="urn:microsoft.com/office/officeart/2005/8/layout/list1"/>
    <dgm:cxn modelId="{3A71DD07-56F8-472E-9639-B6B0FAF6AC58}" type="presParOf" srcId="{0C847240-0D0C-48FA-A333-AD411BDE319E}" destId="{6D0B2C60-CC1E-4C9E-AA54-6C48627880FB}" srcOrd="0" destOrd="0" presId="urn:microsoft.com/office/officeart/2005/8/layout/list1"/>
    <dgm:cxn modelId="{EEC9DA52-1668-47CE-8132-09B98016C88E}" type="presParOf" srcId="{0C847240-0D0C-48FA-A333-AD411BDE319E}" destId="{0A0896A6-5C78-4648-9E8F-D90225FF3536}" srcOrd="1" destOrd="0" presId="urn:microsoft.com/office/officeart/2005/8/layout/list1"/>
    <dgm:cxn modelId="{2BFAC1A1-A045-4AD9-AEFB-183CB6E421ED}" type="presParOf" srcId="{E72E6BF5-7280-47FE-8A66-AD23D52EC408}" destId="{D0BBC5F7-F9CA-4054-9BE6-130FE9751F3F}" srcOrd="9" destOrd="0" presId="urn:microsoft.com/office/officeart/2005/8/layout/list1"/>
    <dgm:cxn modelId="{9B39A639-A5E9-4D26-880E-498700D5BE91}" type="presParOf" srcId="{E72E6BF5-7280-47FE-8A66-AD23D52EC408}" destId="{1C0E1720-E94D-47DF-89A9-BCFA4D591882}" srcOrd="10" destOrd="0" presId="urn:microsoft.com/office/officeart/2005/8/layout/list1"/>
    <dgm:cxn modelId="{0A5DBC87-97B9-471F-A26E-B979A83BB098}" type="presParOf" srcId="{E72E6BF5-7280-47FE-8A66-AD23D52EC408}" destId="{CA1BFE8F-0118-4DC2-877D-FACADC0272EA}" srcOrd="11" destOrd="0" presId="urn:microsoft.com/office/officeart/2005/8/layout/list1"/>
    <dgm:cxn modelId="{183F2D51-1B57-4C87-9719-6FCE0F8439D1}" type="presParOf" srcId="{E72E6BF5-7280-47FE-8A66-AD23D52EC408}" destId="{0A5109AB-5113-4C41-BE76-47EC58A75931}" srcOrd="12" destOrd="0" presId="urn:microsoft.com/office/officeart/2005/8/layout/list1"/>
    <dgm:cxn modelId="{EA9651C8-F310-45FC-8BFA-81C536FF992A}" type="presParOf" srcId="{0A5109AB-5113-4C41-BE76-47EC58A75931}" destId="{78078AB9-FD1C-44CD-ADF9-87FB85DA3114}" srcOrd="0" destOrd="0" presId="urn:microsoft.com/office/officeart/2005/8/layout/list1"/>
    <dgm:cxn modelId="{3D29AA9B-8F8B-4138-A7C0-E28B49E96F27}" type="presParOf" srcId="{0A5109AB-5113-4C41-BE76-47EC58A75931}" destId="{1579ACAE-8637-44DE-9E97-6D3F8F9ECF46}" srcOrd="1" destOrd="0" presId="urn:microsoft.com/office/officeart/2005/8/layout/list1"/>
    <dgm:cxn modelId="{1C8E64FE-4BBF-4E2D-B8D1-2C03A909F95D}" type="presParOf" srcId="{E72E6BF5-7280-47FE-8A66-AD23D52EC408}" destId="{43BB32C5-E351-412B-9B14-1A93DF498B7B}" srcOrd="13" destOrd="0" presId="urn:microsoft.com/office/officeart/2005/8/layout/list1"/>
    <dgm:cxn modelId="{4F45CB22-93D9-440C-9841-C279B9143D2B}" type="presParOf" srcId="{E72E6BF5-7280-47FE-8A66-AD23D52EC408}" destId="{73A58478-F29D-4B41-A306-A61F146E888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B8178F-D158-4823-B4E4-CC3D6CEC195A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1E3DE2-DDA7-40C6-8C3C-9993FF0970D5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351B36CF-72CD-4FB2-9DB3-9107ADB2CD1F}" type="parTrans" cxnId="{BA1C02AC-C935-4342-A0D1-14C975CB3B3E}">
      <dgm:prSet/>
      <dgm:spPr/>
      <dgm:t>
        <a:bodyPr/>
        <a:lstStyle/>
        <a:p>
          <a:endParaRPr lang="en-US"/>
        </a:p>
      </dgm:t>
    </dgm:pt>
    <dgm:pt modelId="{C4FB2CC2-B98F-4175-975C-CFBA05F80B95}" type="sibTrans" cxnId="{BA1C02AC-C935-4342-A0D1-14C975CB3B3E}">
      <dgm:prSet/>
      <dgm:spPr/>
      <dgm:t>
        <a:bodyPr/>
        <a:lstStyle/>
        <a:p>
          <a:endParaRPr lang="en-US"/>
        </a:p>
      </dgm:t>
    </dgm:pt>
    <dgm:pt modelId="{2137730F-1294-4E6F-8146-E35F7C485084}">
      <dgm:prSet phldrT="[Text]"/>
      <dgm:spPr/>
      <dgm:t>
        <a:bodyPr/>
        <a:lstStyle/>
        <a:p>
          <a:endParaRPr lang="en-US" dirty="0" smtClean="0"/>
        </a:p>
        <a:p>
          <a:endParaRPr lang="en-US" dirty="0" smtClean="0"/>
        </a:p>
        <a:p>
          <a:r>
            <a:rPr lang="en-US" dirty="0" smtClean="0"/>
            <a:t>Reliability</a:t>
          </a:r>
          <a:endParaRPr lang="en-US" dirty="0"/>
        </a:p>
      </dgm:t>
    </dgm:pt>
    <dgm:pt modelId="{9B2607FD-D989-4AF2-8F3C-501AD1E36B13}" type="parTrans" cxnId="{92EDAD6B-9906-49EA-A111-7D302808429D}">
      <dgm:prSet/>
      <dgm:spPr/>
      <dgm:t>
        <a:bodyPr/>
        <a:lstStyle/>
        <a:p>
          <a:endParaRPr lang="en-US"/>
        </a:p>
      </dgm:t>
    </dgm:pt>
    <dgm:pt modelId="{182A21D0-6B9A-4E22-B8FD-E44B9D3500FB}" type="sibTrans" cxnId="{92EDAD6B-9906-49EA-A111-7D302808429D}">
      <dgm:prSet/>
      <dgm:spPr/>
      <dgm:t>
        <a:bodyPr/>
        <a:lstStyle/>
        <a:p>
          <a:endParaRPr lang="en-US"/>
        </a:p>
      </dgm:t>
    </dgm:pt>
    <dgm:pt modelId="{2B8ED65E-F83B-4148-BE45-0809BB4F691E}">
      <dgm:prSet phldrT="[Text]"/>
      <dgm:spPr/>
      <dgm:t>
        <a:bodyPr/>
        <a:lstStyle/>
        <a:p>
          <a:endParaRPr lang="en-US" dirty="0" smtClean="0"/>
        </a:p>
        <a:p>
          <a:endParaRPr lang="en-US" dirty="0" smtClean="0"/>
        </a:p>
        <a:p>
          <a:r>
            <a:rPr lang="en-US" dirty="0" smtClean="0"/>
            <a:t>Scalable</a:t>
          </a:r>
          <a:endParaRPr lang="en-US" dirty="0"/>
        </a:p>
      </dgm:t>
    </dgm:pt>
    <dgm:pt modelId="{84BC0D04-9A66-431D-8F57-04F74F906FFC}" type="parTrans" cxnId="{5F8828D2-C0CB-4088-8550-026DB46CEB8A}">
      <dgm:prSet/>
      <dgm:spPr/>
      <dgm:t>
        <a:bodyPr/>
        <a:lstStyle/>
        <a:p>
          <a:endParaRPr lang="en-US"/>
        </a:p>
      </dgm:t>
    </dgm:pt>
    <dgm:pt modelId="{4B80072D-366C-4043-9141-8D943AA5BA78}" type="sibTrans" cxnId="{5F8828D2-C0CB-4088-8550-026DB46CEB8A}">
      <dgm:prSet/>
      <dgm:spPr/>
      <dgm:t>
        <a:bodyPr/>
        <a:lstStyle/>
        <a:p>
          <a:endParaRPr lang="en-US"/>
        </a:p>
      </dgm:t>
    </dgm:pt>
    <dgm:pt modelId="{F0EEFFD6-DBA7-4BD4-BEF2-AC687B74884A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1FFB9897-CFE7-4FA3-BA0A-EE473C6C1ECC}" type="parTrans" cxnId="{87FE2BB2-53CD-4751-A2F0-B4836202D86A}">
      <dgm:prSet/>
      <dgm:spPr/>
      <dgm:t>
        <a:bodyPr/>
        <a:lstStyle/>
        <a:p>
          <a:endParaRPr lang="en-US"/>
        </a:p>
      </dgm:t>
    </dgm:pt>
    <dgm:pt modelId="{ECD99490-E4DC-488F-9419-9C4836D076C6}" type="sibTrans" cxnId="{87FE2BB2-53CD-4751-A2F0-B4836202D86A}">
      <dgm:prSet/>
      <dgm:spPr/>
      <dgm:t>
        <a:bodyPr/>
        <a:lstStyle/>
        <a:p>
          <a:endParaRPr lang="en-US"/>
        </a:p>
      </dgm:t>
    </dgm:pt>
    <dgm:pt modelId="{6913770F-94AA-4134-81A7-8AE2A10BE7E9}">
      <dgm:prSet phldrT="[Text]"/>
      <dgm:spPr/>
      <dgm:t>
        <a:bodyPr/>
        <a:lstStyle/>
        <a:p>
          <a:endParaRPr lang="en-US" dirty="0" smtClean="0"/>
        </a:p>
        <a:p>
          <a:endParaRPr lang="en-US" dirty="0" smtClean="0"/>
        </a:p>
        <a:p>
          <a:r>
            <a:rPr lang="en-US" dirty="0" smtClean="0"/>
            <a:t>Security</a:t>
          </a:r>
          <a:endParaRPr lang="en-US" dirty="0" smtClean="0"/>
        </a:p>
      </dgm:t>
    </dgm:pt>
    <dgm:pt modelId="{D25BEADD-71B9-4923-AEBA-746939E6B1B4}" type="parTrans" cxnId="{0C7A0079-DD63-4C62-9D48-1C79D3E300B4}">
      <dgm:prSet/>
      <dgm:spPr/>
      <dgm:t>
        <a:bodyPr/>
        <a:lstStyle/>
        <a:p>
          <a:endParaRPr lang="en-US"/>
        </a:p>
      </dgm:t>
    </dgm:pt>
    <dgm:pt modelId="{4D45705F-D206-462D-9BEA-1BD9CA65E354}" type="sibTrans" cxnId="{0C7A0079-DD63-4C62-9D48-1C79D3E300B4}">
      <dgm:prSet/>
      <dgm:spPr/>
      <dgm:t>
        <a:bodyPr/>
        <a:lstStyle/>
        <a:p>
          <a:endParaRPr lang="en-US"/>
        </a:p>
      </dgm:t>
    </dgm:pt>
    <dgm:pt modelId="{CF2CE82C-FAA1-4A97-886B-E8DFA0A0611F}">
      <dgm:prSet/>
      <dgm:spPr/>
      <dgm:t>
        <a:bodyPr/>
        <a:lstStyle/>
        <a:p>
          <a:endParaRPr lang="en-US" dirty="0"/>
        </a:p>
      </dgm:t>
    </dgm:pt>
    <dgm:pt modelId="{97A68231-2B1C-4A50-9B29-40494F2F0C9E}" type="parTrans" cxnId="{20AE397B-828D-43DB-B006-8F15DB6C001A}">
      <dgm:prSet/>
      <dgm:spPr/>
      <dgm:t>
        <a:bodyPr/>
        <a:lstStyle/>
        <a:p>
          <a:endParaRPr lang="en-US"/>
        </a:p>
      </dgm:t>
    </dgm:pt>
    <dgm:pt modelId="{ACA56551-01CC-4003-AA9F-FB5EE9DDDE10}" type="sibTrans" cxnId="{20AE397B-828D-43DB-B006-8F15DB6C001A}">
      <dgm:prSet/>
      <dgm:spPr/>
      <dgm:t>
        <a:bodyPr/>
        <a:lstStyle/>
        <a:p>
          <a:endParaRPr lang="en-US"/>
        </a:p>
      </dgm:t>
    </dgm:pt>
    <dgm:pt modelId="{91875165-D8D1-470D-9119-C56218B83AAC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81A6EB85-C770-4B79-90BA-09DF6CC499A8}" type="sibTrans" cxnId="{953C43F7-5986-4B0C-982A-4194488BEB63}">
      <dgm:prSet/>
      <dgm:spPr/>
      <dgm:t>
        <a:bodyPr/>
        <a:lstStyle/>
        <a:p>
          <a:endParaRPr lang="en-US"/>
        </a:p>
      </dgm:t>
    </dgm:pt>
    <dgm:pt modelId="{CF0BE42C-6F9B-49FE-8DBF-0FF74573101C}" type="parTrans" cxnId="{953C43F7-5986-4B0C-982A-4194488BEB63}">
      <dgm:prSet/>
      <dgm:spPr/>
      <dgm:t>
        <a:bodyPr/>
        <a:lstStyle/>
        <a:p>
          <a:endParaRPr lang="en-US"/>
        </a:p>
      </dgm:t>
    </dgm:pt>
    <dgm:pt modelId="{EB951D77-2F59-42F8-A7FB-8B3EAF3658CB}" type="pres">
      <dgm:prSet presAssocID="{4DB8178F-D158-4823-B4E4-CC3D6CEC195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325D57-0E4E-42E6-8595-300F60309AAE}" type="pres">
      <dgm:prSet presAssocID="{901E3DE2-DDA7-40C6-8C3C-9993FF0970D5}" presName="compositeNode" presStyleCnt="0">
        <dgm:presLayoutVars>
          <dgm:bulletEnabled val="1"/>
        </dgm:presLayoutVars>
      </dgm:prSet>
      <dgm:spPr/>
    </dgm:pt>
    <dgm:pt modelId="{54ABF9F2-22B5-48AF-AB27-F97C1745E559}" type="pres">
      <dgm:prSet presAssocID="{901E3DE2-DDA7-40C6-8C3C-9993FF0970D5}" presName="bgRect" presStyleLbl="node1" presStyleIdx="0" presStyleCnt="4" custLinFactNeighborX="-6913"/>
      <dgm:spPr/>
      <dgm:t>
        <a:bodyPr/>
        <a:lstStyle/>
        <a:p>
          <a:endParaRPr lang="en-US"/>
        </a:p>
      </dgm:t>
    </dgm:pt>
    <dgm:pt modelId="{073A5810-8124-4430-9B31-C38BE25A350D}" type="pres">
      <dgm:prSet presAssocID="{901E3DE2-DDA7-40C6-8C3C-9993FF0970D5}" presName="parentNode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66029D-EB6F-460E-99E8-294C6E5ECE77}" type="pres">
      <dgm:prSet presAssocID="{901E3DE2-DDA7-40C6-8C3C-9993FF0970D5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931B43-DFCB-4AE2-985F-9E3E5EF6A3A9}" type="pres">
      <dgm:prSet presAssocID="{C4FB2CC2-B98F-4175-975C-CFBA05F80B95}" presName="hSp" presStyleCnt="0"/>
      <dgm:spPr/>
    </dgm:pt>
    <dgm:pt modelId="{AE75A835-AB5E-4E60-93AA-05E54EA7908E}" type="pres">
      <dgm:prSet presAssocID="{C4FB2CC2-B98F-4175-975C-CFBA05F80B95}" presName="vProcSp" presStyleCnt="0"/>
      <dgm:spPr/>
    </dgm:pt>
    <dgm:pt modelId="{53A959E6-E0A1-4EFE-BD01-00441472DFD9}" type="pres">
      <dgm:prSet presAssocID="{C4FB2CC2-B98F-4175-975C-CFBA05F80B95}" presName="vSp1" presStyleCnt="0"/>
      <dgm:spPr/>
    </dgm:pt>
    <dgm:pt modelId="{E1FFABC3-C7FC-49D4-9889-21D107E2E6B0}" type="pres">
      <dgm:prSet presAssocID="{C4FB2CC2-B98F-4175-975C-CFBA05F80B95}" presName="simulatedConn" presStyleLbl="solidFgAcc1" presStyleIdx="0" presStyleCnt="3"/>
      <dgm:spPr/>
    </dgm:pt>
    <dgm:pt modelId="{DE976DEC-7E7A-4C1F-88FA-A337E498F0D8}" type="pres">
      <dgm:prSet presAssocID="{C4FB2CC2-B98F-4175-975C-CFBA05F80B95}" presName="vSp2" presStyleCnt="0"/>
      <dgm:spPr/>
    </dgm:pt>
    <dgm:pt modelId="{3BEF8B00-51AA-46CD-A51D-4D52291185B7}" type="pres">
      <dgm:prSet presAssocID="{C4FB2CC2-B98F-4175-975C-CFBA05F80B95}" presName="sibTrans" presStyleCnt="0"/>
      <dgm:spPr/>
    </dgm:pt>
    <dgm:pt modelId="{C01C0434-D893-4026-BDE9-536AB815C94C}" type="pres">
      <dgm:prSet presAssocID="{91875165-D8D1-470D-9119-C56218B83AAC}" presName="compositeNode" presStyleCnt="0">
        <dgm:presLayoutVars>
          <dgm:bulletEnabled val="1"/>
        </dgm:presLayoutVars>
      </dgm:prSet>
      <dgm:spPr/>
    </dgm:pt>
    <dgm:pt modelId="{FE8B37A1-785E-42BC-8425-DC317A70F909}" type="pres">
      <dgm:prSet presAssocID="{91875165-D8D1-470D-9119-C56218B83AAC}" presName="bgRect" presStyleLbl="node1" presStyleIdx="1" presStyleCnt="4"/>
      <dgm:spPr/>
      <dgm:t>
        <a:bodyPr/>
        <a:lstStyle/>
        <a:p>
          <a:endParaRPr lang="en-US"/>
        </a:p>
      </dgm:t>
    </dgm:pt>
    <dgm:pt modelId="{BD041B69-2111-4441-81C3-D0E377CCE2DA}" type="pres">
      <dgm:prSet presAssocID="{91875165-D8D1-470D-9119-C56218B83AAC}" presName="parentNode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1A14A5-112F-402A-8661-B3AF67EE1412}" type="pres">
      <dgm:prSet presAssocID="{91875165-D8D1-470D-9119-C56218B83AAC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5C9718-4FD7-4BE2-BD56-4439309A2DCE}" type="pres">
      <dgm:prSet presAssocID="{81A6EB85-C770-4B79-90BA-09DF6CC499A8}" presName="hSp" presStyleCnt="0"/>
      <dgm:spPr/>
    </dgm:pt>
    <dgm:pt modelId="{B9B8AD47-269D-4981-87F6-9536B2879F51}" type="pres">
      <dgm:prSet presAssocID="{81A6EB85-C770-4B79-90BA-09DF6CC499A8}" presName="vProcSp" presStyleCnt="0"/>
      <dgm:spPr/>
    </dgm:pt>
    <dgm:pt modelId="{ECF7EC90-7D23-46C6-9C96-097A1421FF72}" type="pres">
      <dgm:prSet presAssocID="{81A6EB85-C770-4B79-90BA-09DF6CC499A8}" presName="vSp1" presStyleCnt="0"/>
      <dgm:spPr/>
    </dgm:pt>
    <dgm:pt modelId="{7862A753-30BA-4F56-9FEB-3F3B768FC656}" type="pres">
      <dgm:prSet presAssocID="{81A6EB85-C770-4B79-90BA-09DF6CC499A8}" presName="simulatedConn" presStyleLbl="solidFgAcc1" presStyleIdx="1" presStyleCnt="3"/>
      <dgm:spPr/>
    </dgm:pt>
    <dgm:pt modelId="{7A933D2B-C6C1-4376-951E-D13E7209AD0F}" type="pres">
      <dgm:prSet presAssocID="{81A6EB85-C770-4B79-90BA-09DF6CC499A8}" presName="vSp2" presStyleCnt="0"/>
      <dgm:spPr/>
    </dgm:pt>
    <dgm:pt modelId="{AB72D23D-221C-4C0B-A47F-06FE68E01593}" type="pres">
      <dgm:prSet presAssocID="{81A6EB85-C770-4B79-90BA-09DF6CC499A8}" presName="sibTrans" presStyleCnt="0"/>
      <dgm:spPr/>
    </dgm:pt>
    <dgm:pt modelId="{6C0D1CA9-A6FC-4863-B53B-E1832586D82F}" type="pres">
      <dgm:prSet presAssocID="{F0EEFFD6-DBA7-4BD4-BEF2-AC687B74884A}" presName="compositeNode" presStyleCnt="0">
        <dgm:presLayoutVars>
          <dgm:bulletEnabled val="1"/>
        </dgm:presLayoutVars>
      </dgm:prSet>
      <dgm:spPr/>
    </dgm:pt>
    <dgm:pt modelId="{1E3A1D97-2791-4AE4-AE74-5816B5F06CC9}" type="pres">
      <dgm:prSet presAssocID="{F0EEFFD6-DBA7-4BD4-BEF2-AC687B74884A}" presName="bgRect" presStyleLbl="node1" presStyleIdx="2" presStyleCnt="4" custLinFactNeighborX="166"/>
      <dgm:spPr/>
      <dgm:t>
        <a:bodyPr/>
        <a:lstStyle/>
        <a:p>
          <a:endParaRPr lang="en-US"/>
        </a:p>
      </dgm:t>
    </dgm:pt>
    <dgm:pt modelId="{4B0E08C9-11A4-445C-963E-056DDF1A223A}" type="pres">
      <dgm:prSet presAssocID="{F0EEFFD6-DBA7-4BD4-BEF2-AC687B74884A}" presName="parentNode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AF00F3-2E51-4B90-A506-B962B1F3DB10}" type="pres">
      <dgm:prSet presAssocID="{F0EEFFD6-DBA7-4BD4-BEF2-AC687B74884A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47F48A-CEF8-4B65-8284-715EE8C436BB}" type="pres">
      <dgm:prSet presAssocID="{ECD99490-E4DC-488F-9419-9C4836D076C6}" presName="hSp" presStyleCnt="0"/>
      <dgm:spPr/>
    </dgm:pt>
    <dgm:pt modelId="{1B41CE97-E8E6-461F-B00B-DEF9A5A9E335}" type="pres">
      <dgm:prSet presAssocID="{ECD99490-E4DC-488F-9419-9C4836D076C6}" presName="vProcSp" presStyleCnt="0"/>
      <dgm:spPr/>
    </dgm:pt>
    <dgm:pt modelId="{B5BCDBE6-AEDD-4438-BCCA-3E77B5AC2E05}" type="pres">
      <dgm:prSet presAssocID="{ECD99490-E4DC-488F-9419-9C4836D076C6}" presName="vSp1" presStyleCnt="0"/>
      <dgm:spPr/>
    </dgm:pt>
    <dgm:pt modelId="{8ABE1EB7-7261-4857-A38B-B9018E9AA91D}" type="pres">
      <dgm:prSet presAssocID="{ECD99490-E4DC-488F-9419-9C4836D076C6}" presName="simulatedConn" presStyleLbl="solidFgAcc1" presStyleIdx="2" presStyleCnt="3"/>
      <dgm:spPr/>
    </dgm:pt>
    <dgm:pt modelId="{D74CDA04-A6C8-4CCD-92A7-133D1B0EED71}" type="pres">
      <dgm:prSet presAssocID="{ECD99490-E4DC-488F-9419-9C4836D076C6}" presName="vSp2" presStyleCnt="0"/>
      <dgm:spPr/>
    </dgm:pt>
    <dgm:pt modelId="{9F63B05E-5439-4BA1-83ED-263B834C77E1}" type="pres">
      <dgm:prSet presAssocID="{ECD99490-E4DC-488F-9419-9C4836D076C6}" presName="sibTrans" presStyleCnt="0"/>
      <dgm:spPr/>
    </dgm:pt>
    <dgm:pt modelId="{C1A46828-5D35-4BA4-BCBD-299B1E9DF1C4}" type="pres">
      <dgm:prSet presAssocID="{CF2CE82C-FAA1-4A97-886B-E8DFA0A0611F}" presName="compositeNode" presStyleCnt="0">
        <dgm:presLayoutVars>
          <dgm:bulletEnabled val="1"/>
        </dgm:presLayoutVars>
      </dgm:prSet>
      <dgm:spPr/>
    </dgm:pt>
    <dgm:pt modelId="{8A93BCA2-5B67-4E0E-86FD-233A0C7950B7}" type="pres">
      <dgm:prSet presAssocID="{CF2CE82C-FAA1-4A97-886B-E8DFA0A0611F}" presName="bgRect" presStyleLbl="node1" presStyleIdx="3" presStyleCnt="4" custLinFactNeighborX="3209" custLinFactNeighborY="0"/>
      <dgm:spPr/>
      <dgm:t>
        <a:bodyPr/>
        <a:lstStyle/>
        <a:p>
          <a:endParaRPr lang="en-US"/>
        </a:p>
      </dgm:t>
    </dgm:pt>
    <dgm:pt modelId="{428FA529-2537-4B93-AAA3-AF5CB92D20C8}" type="pres">
      <dgm:prSet presAssocID="{CF2CE82C-FAA1-4A97-886B-E8DFA0A0611F}" presName="parentNode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6DFA7D-00E9-49A4-9B19-1032E1E39982}" type="presOf" srcId="{901E3DE2-DDA7-40C6-8C3C-9993FF0970D5}" destId="{54ABF9F2-22B5-48AF-AB27-F97C1745E559}" srcOrd="0" destOrd="0" presId="urn:microsoft.com/office/officeart/2005/8/layout/hProcess7"/>
    <dgm:cxn modelId="{0588D5E2-D345-4D20-A7E3-2C01245422E3}" type="presOf" srcId="{2B8ED65E-F83B-4148-BE45-0809BB4F691E}" destId="{651A14A5-112F-402A-8661-B3AF67EE1412}" srcOrd="0" destOrd="0" presId="urn:microsoft.com/office/officeart/2005/8/layout/hProcess7"/>
    <dgm:cxn modelId="{ECCCA10B-0874-4A82-9B2C-039F0D0058C7}" type="presOf" srcId="{91875165-D8D1-470D-9119-C56218B83AAC}" destId="{BD041B69-2111-4441-81C3-D0E377CCE2DA}" srcOrd="1" destOrd="0" presId="urn:microsoft.com/office/officeart/2005/8/layout/hProcess7"/>
    <dgm:cxn modelId="{C7B05D7E-520E-48FE-8B6F-645F66CFC1B8}" type="presOf" srcId="{4DB8178F-D158-4823-B4E4-CC3D6CEC195A}" destId="{EB951D77-2F59-42F8-A7FB-8B3EAF3658CB}" srcOrd="0" destOrd="0" presId="urn:microsoft.com/office/officeart/2005/8/layout/hProcess7"/>
    <dgm:cxn modelId="{73FFC240-716C-43D9-8215-8BF35225FAE4}" type="presOf" srcId="{2137730F-1294-4E6F-8146-E35F7C485084}" destId="{B466029D-EB6F-460E-99E8-294C6E5ECE77}" srcOrd="0" destOrd="0" presId="urn:microsoft.com/office/officeart/2005/8/layout/hProcess7"/>
    <dgm:cxn modelId="{4ABB003E-5A81-408E-B88E-0A7553A0B5C1}" type="presOf" srcId="{6913770F-94AA-4134-81A7-8AE2A10BE7E9}" destId="{08AF00F3-2E51-4B90-A506-B962B1F3DB10}" srcOrd="0" destOrd="0" presId="urn:microsoft.com/office/officeart/2005/8/layout/hProcess7"/>
    <dgm:cxn modelId="{79441ACA-C223-492B-96D4-95D5B3381602}" type="presOf" srcId="{CF2CE82C-FAA1-4A97-886B-E8DFA0A0611F}" destId="{428FA529-2537-4B93-AAA3-AF5CB92D20C8}" srcOrd="1" destOrd="0" presId="urn:microsoft.com/office/officeart/2005/8/layout/hProcess7"/>
    <dgm:cxn modelId="{953C43F7-5986-4B0C-982A-4194488BEB63}" srcId="{4DB8178F-D158-4823-B4E4-CC3D6CEC195A}" destId="{91875165-D8D1-470D-9119-C56218B83AAC}" srcOrd="1" destOrd="0" parTransId="{CF0BE42C-6F9B-49FE-8DBF-0FF74573101C}" sibTransId="{81A6EB85-C770-4B79-90BA-09DF6CC499A8}"/>
    <dgm:cxn modelId="{E3513D30-B50A-487D-850E-E177C47CE867}" type="presOf" srcId="{CF2CE82C-FAA1-4A97-886B-E8DFA0A0611F}" destId="{8A93BCA2-5B67-4E0E-86FD-233A0C7950B7}" srcOrd="0" destOrd="0" presId="urn:microsoft.com/office/officeart/2005/8/layout/hProcess7"/>
    <dgm:cxn modelId="{558E47DA-47F8-4706-AD76-B4F1F0138648}" type="presOf" srcId="{F0EEFFD6-DBA7-4BD4-BEF2-AC687B74884A}" destId="{4B0E08C9-11A4-445C-963E-056DDF1A223A}" srcOrd="1" destOrd="0" presId="urn:microsoft.com/office/officeart/2005/8/layout/hProcess7"/>
    <dgm:cxn modelId="{5F8828D2-C0CB-4088-8550-026DB46CEB8A}" srcId="{91875165-D8D1-470D-9119-C56218B83AAC}" destId="{2B8ED65E-F83B-4148-BE45-0809BB4F691E}" srcOrd="0" destOrd="0" parTransId="{84BC0D04-9A66-431D-8F57-04F74F906FFC}" sibTransId="{4B80072D-366C-4043-9141-8D943AA5BA78}"/>
    <dgm:cxn modelId="{64A08A24-62E9-438C-A5A5-E17FCE34D136}" type="presOf" srcId="{91875165-D8D1-470D-9119-C56218B83AAC}" destId="{FE8B37A1-785E-42BC-8425-DC317A70F909}" srcOrd="0" destOrd="0" presId="urn:microsoft.com/office/officeart/2005/8/layout/hProcess7"/>
    <dgm:cxn modelId="{87FE2BB2-53CD-4751-A2F0-B4836202D86A}" srcId="{4DB8178F-D158-4823-B4E4-CC3D6CEC195A}" destId="{F0EEFFD6-DBA7-4BD4-BEF2-AC687B74884A}" srcOrd="2" destOrd="0" parTransId="{1FFB9897-CFE7-4FA3-BA0A-EE473C6C1ECC}" sibTransId="{ECD99490-E4DC-488F-9419-9C4836D076C6}"/>
    <dgm:cxn modelId="{92EDAD6B-9906-49EA-A111-7D302808429D}" srcId="{901E3DE2-DDA7-40C6-8C3C-9993FF0970D5}" destId="{2137730F-1294-4E6F-8146-E35F7C485084}" srcOrd="0" destOrd="0" parTransId="{9B2607FD-D989-4AF2-8F3C-501AD1E36B13}" sibTransId="{182A21D0-6B9A-4E22-B8FD-E44B9D3500FB}"/>
    <dgm:cxn modelId="{82C00293-B331-450C-AFA3-76A5608DAD85}" type="presOf" srcId="{901E3DE2-DDA7-40C6-8C3C-9993FF0970D5}" destId="{073A5810-8124-4430-9B31-C38BE25A350D}" srcOrd="1" destOrd="0" presId="urn:microsoft.com/office/officeart/2005/8/layout/hProcess7"/>
    <dgm:cxn modelId="{0C7A0079-DD63-4C62-9D48-1C79D3E300B4}" srcId="{F0EEFFD6-DBA7-4BD4-BEF2-AC687B74884A}" destId="{6913770F-94AA-4134-81A7-8AE2A10BE7E9}" srcOrd="0" destOrd="0" parTransId="{D25BEADD-71B9-4923-AEBA-746939E6B1B4}" sibTransId="{4D45705F-D206-462D-9BEA-1BD9CA65E354}"/>
    <dgm:cxn modelId="{20AE397B-828D-43DB-B006-8F15DB6C001A}" srcId="{4DB8178F-D158-4823-B4E4-CC3D6CEC195A}" destId="{CF2CE82C-FAA1-4A97-886B-E8DFA0A0611F}" srcOrd="3" destOrd="0" parTransId="{97A68231-2B1C-4A50-9B29-40494F2F0C9E}" sibTransId="{ACA56551-01CC-4003-AA9F-FB5EE9DDDE10}"/>
    <dgm:cxn modelId="{BA1C02AC-C935-4342-A0D1-14C975CB3B3E}" srcId="{4DB8178F-D158-4823-B4E4-CC3D6CEC195A}" destId="{901E3DE2-DDA7-40C6-8C3C-9993FF0970D5}" srcOrd="0" destOrd="0" parTransId="{351B36CF-72CD-4FB2-9DB3-9107ADB2CD1F}" sibTransId="{C4FB2CC2-B98F-4175-975C-CFBA05F80B95}"/>
    <dgm:cxn modelId="{E6112FC8-F3E1-4C76-BCA3-72F040D8881F}" type="presOf" srcId="{F0EEFFD6-DBA7-4BD4-BEF2-AC687B74884A}" destId="{1E3A1D97-2791-4AE4-AE74-5816B5F06CC9}" srcOrd="0" destOrd="0" presId="urn:microsoft.com/office/officeart/2005/8/layout/hProcess7"/>
    <dgm:cxn modelId="{7841EEE2-9FF7-48AB-80E2-541D6D252C48}" type="presParOf" srcId="{EB951D77-2F59-42F8-A7FB-8B3EAF3658CB}" destId="{AF325D57-0E4E-42E6-8595-300F60309AAE}" srcOrd="0" destOrd="0" presId="urn:microsoft.com/office/officeart/2005/8/layout/hProcess7"/>
    <dgm:cxn modelId="{7A48F3E9-D4CA-49A1-B0C0-1EF4C8D53C55}" type="presParOf" srcId="{AF325D57-0E4E-42E6-8595-300F60309AAE}" destId="{54ABF9F2-22B5-48AF-AB27-F97C1745E559}" srcOrd="0" destOrd="0" presId="urn:microsoft.com/office/officeart/2005/8/layout/hProcess7"/>
    <dgm:cxn modelId="{D3ECC6D3-6E56-49F9-8531-5D2691D6D392}" type="presParOf" srcId="{AF325D57-0E4E-42E6-8595-300F60309AAE}" destId="{073A5810-8124-4430-9B31-C38BE25A350D}" srcOrd="1" destOrd="0" presId="urn:microsoft.com/office/officeart/2005/8/layout/hProcess7"/>
    <dgm:cxn modelId="{F43F936E-0E62-42FD-9B8B-D4EF7B29C307}" type="presParOf" srcId="{AF325D57-0E4E-42E6-8595-300F60309AAE}" destId="{B466029D-EB6F-460E-99E8-294C6E5ECE77}" srcOrd="2" destOrd="0" presId="urn:microsoft.com/office/officeart/2005/8/layout/hProcess7"/>
    <dgm:cxn modelId="{40B7B346-0DA0-462D-9F8B-52031F863840}" type="presParOf" srcId="{EB951D77-2F59-42F8-A7FB-8B3EAF3658CB}" destId="{D4931B43-DFCB-4AE2-985F-9E3E5EF6A3A9}" srcOrd="1" destOrd="0" presId="urn:microsoft.com/office/officeart/2005/8/layout/hProcess7"/>
    <dgm:cxn modelId="{5DFAAF65-C574-48B1-92EE-8977BB346B6A}" type="presParOf" srcId="{EB951D77-2F59-42F8-A7FB-8B3EAF3658CB}" destId="{AE75A835-AB5E-4E60-93AA-05E54EA7908E}" srcOrd="2" destOrd="0" presId="urn:microsoft.com/office/officeart/2005/8/layout/hProcess7"/>
    <dgm:cxn modelId="{434EA080-CC06-4A79-B3D1-D4207C2332E2}" type="presParOf" srcId="{AE75A835-AB5E-4E60-93AA-05E54EA7908E}" destId="{53A959E6-E0A1-4EFE-BD01-00441472DFD9}" srcOrd="0" destOrd="0" presId="urn:microsoft.com/office/officeart/2005/8/layout/hProcess7"/>
    <dgm:cxn modelId="{7658DDA0-1950-491C-BAC7-2AE79E4ADAF4}" type="presParOf" srcId="{AE75A835-AB5E-4E60-93AA-05E54EA7908E}" destId="{E1FFABC3-C7FC-49D4-9889-21D107E2E6B0}" srcOrd="1" destOrd="0" presId="urn:microsoft.com/office/officeart/2005/8/layout/hProcess7"/>
    <dgm:cxn modelId="{A8CBB6AD-2FC2-403F-BA75-0AA914AD0BEB}" type="presParOf" srcId="{AE75A835-AB5E-4E60-93AA-05E54EA7908E}" destId="{DE976DEC-7E7A-4C1F-88FA-A337E498F0D8}" srcOrd="2" destOrd="0" presId="urn:microsoft.com/office/officeart/2005/8/layout/hProcess7"/>
    <dgm:cxn modelId="{1CAD95A5-8F78-4E5A-88AF-B794929C904D}" type="presParOf" srcId="{EB951D77-2F59-42F8-A7FB-8B3EAF3658CB}" destId="{3BEF8B00-51AA-46CD-A51D-4D52291185B7}" srcOrd="3" destOrd="0" presId="urn:microsoft.com/office/officeart/2005/8/layout/hProcess7"/>
    <dgm:cxn modelId="{0CE9E990-F22F-4E15-B8F7-BD989A35B555}" type="presParOf" srcId="{EB951D77-2F59-42F8-A7FB-8B3EAF3658CB}" destId="{C01C0434-D893-4026-BDE9-536AB815C94C}" srcOrd="4" destOrd="0" presId="urn:microsoft.com/office/officeart/2005/8/layout/hProcess7"/>
    <dgm:cxn modelId="{A5A54F5F-EDB6-4367-BBC1-8197C3BCFE1C}" type="presParOf" srcId="{C01C0434-D893-4026-BDE9-536AB815C94C}" destId="{FE8B37A1-785E-42BC-8425-DC317A70F909}" srcOrd="0" destOrd="0" presId="urn:microsoft.com/office/officeart/2005/8/layout/hProcess7"/>
    <dgm:cxn modelId="{8D2037D1-11B4-4F93-AE63-39F9433B5F75}" type="presParOf" srcId="{C01C0434-D893-4026-BDE9-536AB815C94C}" destId="{BD041B69-2111-4441-81C3-D0E377CCE2DA}" srcOrd="1" destOrd="0" presId="urn:microsoft.com/office/officeart/2005/8/layout/hProcess7"/>
    <dgm:cxn modelId="{82E89333-1A94-46B8-B62C-041D4A417B24}" type="presParOf" srcId="{C01C0434-D893-4026-BDE9-536AB815C94C}" destId="{651A14A5-112F-402A-8661-B3AF67EE1412}" srcOrd="2" destOrd="0" presId="urn:microsoft.com/office/officeart/2005/8/layout/hProcess7"/>
    <dgm:cxn modelId="{63239609-90D9-413F-847B-A1E0EC83B5D9}" type="presParOf" srcId="{EB951D77-2F59-42F8-A7FB-8B3EAF3658CB}" destId="{D75C9718-4FD7-4BE2-BD56-4439309A2DCE}" srcOrd="5" destOrd="0" presId="urn:microsoft.com/office/officeart/2005/8/layout/hProcess7"/>
    <dgm:cxn modelId="{3AE18306-14F0-4838-BFE0-6F1FFDD5E9AF}" type="presParOf" srcId="{EB951D77-2F59-42F8-A7FB-8B3EAF3658CB}" destId="{B9B8AD47-269D-4981-87F6-9536B2879F51}" srcOrd="6" destOrd="0" presId="urn:microsoft.com/office/officeart/2005/8/layout/hProcess7"/>
    <dgm:cxn modelId="{41959C55-8D19-4FFE-A744-A2740672EE2C}" type="presParOf" srcId="{B9B8AD47-269D-4981-87F6-9536B2879F51}" destId="{ECF7EC90-7D23-46C6-9C96-097A1421FF72}" srcOrd="0" destOrd="0" presId="urn:microsoft.com/office/officeart/2005/8/layout/hProcess7"/>
    <dgm:cxn modelId="{8DF6CD94-B00A-4CD9-89DE-732205018FA5}" type="presParOf" srcId="{B9B8AD47-269D-4981-87F6-9536B2879F51}" destId="{7862A753-30BA-4F56-9FEB-3F3B768FC656}" srcOrd="1" destOrd="0" presId="urn:microsoft.com/office/officeart/2005/8/layout/hProcess7"/>
    <dgm:cxn modelId="{20F6CEEF-2B62-47A1-8A21-39719B9CCBEF}" type="presParOf" srcId="{B9B8AD47-269D-4981-87F6-9536B2879F51}" destId="{7A933D2B-C6C1-4376-951E-D13E7209AD0F}" srcOrd="2" destOrd="0" presId="urn:microsoft.com/office/officeart/2005/8/layout/hProcess7"/>
    <dgm:cxn modelId="{15AF8298-6679-45B7-976D-4E308D2314B0}" type="presParOf" srcId="{EB951D77-2F59-42F8-A7FB-8B3EAF3658CB}" destId="{AB72D23D-221C-4C0B-A47F-06FE68E01593}" srcOrd="7" destOrd="0" presId="urn:microsoft.com/office/officeart/2005/8/layout/hProcess7"/>
    <dgm:cxn modelId="{289DC03C-CD35-4A7F-92EC-9FD0305C418A}" type="presParOf" srcId="{EB951D77-2F59-42F8-A7FB-8B3EAF3658CB}" destId="{6C0D1CA9-A6FC-4863-B53B-E1832586D82F}" srcOrd="8" destOrd="0" presId="urn:microsoft.com/office/officeart/2005/8/layout/hProcess7"/>
    <dgm:cxn modelId="{3974D1C0-F2F3-468C-B932-139C4CBB5613}" type="presParOf" srcId="{6C0D1CA9-A6FC-4863-B53B-E1832586D82F}" destId="{1E3A1D97-2791-4AE4-AE74-5816B5F06CC9}" srcOrd="0" destOrd="0" presId="urn:microsoft.com/office/officeart/2005/8/layout/hProcess7"/>
    <dgm:cxn modelId="{2EB0E638-8FD3-4832-A138-842DA81E8776}" type="presParOf" srcId="{6C0D1CA9-A6FC-4863-B53B-E1832586D82F}" destId="{4B0E08C9-11A4-445C-963E-056DDF1A223A}" srcOrd="1" destOrd="0" presId="urn:microsoft.com/office/officeart/2005/8/layout/hProcess7"/>
    <dgm:cxn modelId="{89F3A8AD-EE5C-4275-BE70-F3136C4D2427}" type="presParOf" srcId="{6C0D1CA9-A6FC-4863-B53B-E1832586D82F}" destId="{08AF00F3-2E51-4B90-A506-B962B1F3DB10}" srcOrd="2" destOrd="0" presId="urn:microsoft.com/office/officeart/2005/8/layout/hProcess7"/>
    <dgm:cxn modelId="{2DA75E5F-7665-4B60-8A4F-DE700310625A}" type="presParOf" srcId="{EB951D77-2F59-42F8-A7FB-8B3EAF3658CB}" destId="{6A47F48A-CEF8-4B65-8284-715EE8C436BB}" srcOrd="9" destOrd="0" presId="urn:microsoft.com/office/officeart/2005/8/layout/hProcess7"/>
    <dgm:cxn modelId="{17D7F88E-66E7-4045-80D1-A4A2544C9F4D}" type="presParOf" srcId="{EB951D77-2F59-42F8-A7FB-8B3EAF3658CB}" destId="{1B41CE97-E8E6-461F-B00B-DEF9A5A9E335}" srcOrd="10" destOrd="0" presId="urn:microsoft.com/office/officeart/2005/8/layout/hProcess7"/>
    <dgm:cxn modelId="{CD3B643E-09C2-4671-A159-3C875D7663C2}" type="presParOf" srcId="{1B41CE97-E8E6-461F-B00B-DEF9A5A9E335}" destId="{B5BCDBE6-AEDD-4438-BCCA-3E77B5AC2E05}" srcOrd="0" destOrd="0" presId="urn:microsoft.com/office/officeart/2005/8/layout/hProcess7"/>
    <dgm:cxn modelId="{072119DB-5632-4C45-965B-6C4A7B6DF8D3}" type="presParOf" srcId="{1B41CE97-E8E6-461F-B00B-DEF9A5A9E335}" destId="{8ABE1EB7-7261-4857-A38B-B9018E9AA91D}" srcOrd="1" destOrd="0" presId="urn:microsoft.com/office/officeart/2005/8/layout/hProcess7"/>
    <dgm:cxn modelId="{CF85F6F8-B70C-4625-AD1D-D7E1501F0C3D}" type="presParOf" srcId="{1B41CE97-E8E6-461F-B00B-DEF9A5A9E335}" destId="{D74CDA04-A6C8-4CCD-92A7-133D1B0EED71}" srcOrd="2" destOrd="0" presId="urn:microsoft.com/office/officeart/2005/8/layout/hProcess7"/>
    <dgm:cxn modelId="{4F082832-F490-491F-BBCA-E58CC819E9ED}" type="presParOf" srcId="{EB951D77-2F59-42F8-A7FB-8B3EAF3658CB}" destId="{9F63B05E-5439-4BA1-83ED-263B834C77E1}" srcOrd="11" destOrd="0" presId="urn:microsoft.com/office/officeart/2005/8/layout/hProcess7"/>
    <dgm:cxn modelId="{6BEDFE41-E0F3-4942-9BCB-96CCA7A5FBF1}" type="presParOf" srcId="{EB951D77-2F59-42F8-A7FB-8B3EAF3658CB}" destId="{C1A46828-5D35-4BA4-BCBD-299B1E9DF1C4}" srcOrd="12" destOrd="0" presId="urn:microsoft.com/office/officeart/2005/8/layout/hProcess7"/>
    <dgm:cxn modelId="{41FC9941-87CA-415C-92D3-38A79B385496}" type="presParOf" srcId="{C1A46828-5D35-4BA4-BCBD-299B1E9DF1C4}" destId="{8A93BCA2-5B67-4E0E-86FD-233A0C7950B7}" srcOrd="0" destOrd="0" presId="urn:microsoft.com/office/officeart/2005/8/layout/hProcess7"/>
    <dgm:cxn modelId="{9173C1AD-BA01-46F6-BC50-A8881E633E41}" type="presParOf" srcId="{C1A46828-5D35-4BA4-BCBD-299B1E9DF1C4}" destId="{428FA529-2537-4B93-AAA3-AF5CB92D20C8}" srcOrd="1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5288E0-4C17-4AE0-806A-CA542F7BAD31}">
      <dsp:nvSpPr>
        <dsp:cNvPr id="0" name=""/>
        <dsp:cNvSpPr/>
      </dsp:nvSpPr>
      <dsp:spPr>
        <a:xfrm>
          <a:off x="0" y="392270"/>
          <a:ext cx="81280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CC54A8-4765-40FC-BA56-9E9D731655A5}">
      <dsp:nvSpPr>
        <dsp:cNvPr id="0" name=""/>
        <dsp:cNvSpPr/>
      </dsp:nvSpPr>
      <dsp:spPr>
        <a:xfrm>
          <a:off x="406400" y="82310"/>
          <a:ext cx="568960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SQL Injection</a:t>
          </a:r>
          <a:endParaRPr lang="en-US" sz="2100" kern="1200" dirty="0"/>
        </a:p>
      </dsp:txBody>
      <dsp:txXfrm>
        <a:off x="436662" y="112572"/>
        <a:ext cx="5629076" cy="559396"/>
      </dsp:txXfrm>
    </dsp:sp>
    <dsp:sp modelId="{A6E6C703-B8EC-4E8F-9CD3-35DE2D859A6A}">
      <dsp:nvSpPr>
        <dsp:cNvPr id="0" name=""/>
        <dsp:cNvSpPr/>
      </dsp:nvSpPr>
      <dsp:spPr>
        <a:xfrm>
          <a:off x="0" y="1344830"/>
          <a:ext cx="81280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DA5138-369F-453F-AC89-3D95065B02C3}">
      <dsp:nvSpPr>
        <dsp:cNvPr id="0" name=""/>
        <dsp:cNvSpPr/>
      </dsp:nvSpPr>
      <dsp:spPr>
        <a:xfrm>
          <a:off x="406400" y="1034870"/>
          <a:ext cx="568960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Cross-site scripting</a:t>
          </a:r>
          <a:endParaRPr lang="en-US" sz="2100" kern="1200" dirty="0"/>
        </a:p>
      </dsp:txBody>
      <dsp:txXfrm>
        <a:off x="436662" y="1065132"/>
        <a:ext cx="5629076" cy="559396"/>
      </dsp:txXfrm>
    </dsp:sp>
    <dsp:sp modelId="{1C0E1720-E94D-47DF-89A9-BCFA4D591882}">
      <dsp:nvSpPr>
        <dsp:cNvPr id="0" name=""/>
        <dsp:cNvSpPr/>
      </dsp:nvSpPr>
      <dsp:spPr>
        <a:xfrm>
          <a:off x="0" y="2297390"/>
          <a:ext cx="81280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0896A6-5C78-4648-9E8F-D90225FF3536}">
      <dsp:nvSpPr>
        <dsp:cNvPr id="0" name=""/>
        <dsp:cNvSpPr/>
      </dsp:nvSpPr>
      <dsp:spPr>
        <a:xfrm>
          <a:off x="392176" y="1944215"/>
          <a:ext cx="568960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Denial of Service</a:t>
          </a:r>
          <a:endParaRPr lang="en-US" sz="2100" kern="1200" dirty="0"/>
        </a:p>
      </dsp:txBody>
      <dsp:txXfrm>
        <a:off x="422438" y="1974477"/>
        <a:ext cx="5629076" cy="559396"/>
      </dsp:txXfrm>
    </dsp:sp>
    <dsp:sp modelId="{73A58478-F29D-4B41-A306-A61F146E8889}">
      <dsp:nvSpPr>
        <dsp:cNvPr id="0" name=""/>
        <dsp:cNvSpPr/>
      </dsp:nvSpPr>
      <dsp:spPr>
        <a:xfrm>
          <a:off x="0" y="3249950"/>
          <a:ext cx="81280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79ACAE-8637-44DE-9E97-6D3F8F9ECF46}">
      <dsp:nvSpPr>
        <dsp:cNvPr id="0" name=""/>
        <dsp:cNvSpPr/>
      </dsp:nvSpPr>
      <dsp:spPr>
        <a:xfrm>
          <a:off x="406400" y="2939990"/>
          <a:ext cx="568960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Session Hijacking</a:t>
          </a:r>
          <a:endParaRPr lang="en-US" sz="2100" kern="1200" dirty="0"/>
        </a:p>
      </dsp:txBody>
      <dsp:txXfrm>
        <a:off x="436662" y="2970252"/>
        <a:ext cx="5629076" cy="559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BF9F2-22B5-48AF-AB27-F97C1745E559}">
      <dsp:nvSpPr>
        <dsp:cNvPr id="0" name=""/>
        <dsp:cNvSpPr/>
      </dsp:nvSpPr>
      <dsp:spPr>
        <a:xfrm>
          <a:off x="0" y="237627"/>
          <a:ext cx="2290798" cy="274895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9154" rIns="115570" bIns="0" numCol="1" spcCol="1270" anchor="t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 </a:t>
          </a:r>
          <a:endParaRPr lang="en-US" sz="2600" kern="1200" dirty="0"/>
        </a:p>
      </dsp:txBody>
      <dsp:txXfrm rot="16200000">
        <a:off x="-897992" y="1135619"/>
        <a:ext cx="2254145" cy="458159"/>
      </dsp:txXfrm>
    </dsp:sp>
    <dsp:sp modelId="{B466029D-EB6F-460E-99E8-294C6E5ECE77}">
      <dsp:nvSpPr>
        <dsp:cNvPr id="0" name=""/>
        <dsp:cNvSpPr/>
      </dsp:nvSpPr>
      <dsp:spPr>
        <a:xfrm>
          <a:off x="458159" y="237627"/>
          <a:ext cx="1706644" cy="27489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583" rIns="0" bIns="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 dirty="0" smtClean="0"/>
        </a:p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 dirty="0" smtClean="0"/>
        </a:p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Reliability</a:t>
          </a:r>
          <a:endParaRPr lang="en-US" sz="2700" kern="1200" dirty="0"/>
        </a:p>
      </dsp:txBody>
      <dsp:txXfrm>
        <a:off x="458159" y="237627"/>
        <a:ext cx="1706644" cy="2748957"/>
      </dsp:txXfrm>
    </dsp:sp>
    <dsp:sp modelId="{FE8B37A1-785E-42BC-8425-DC317A70F909}">
      <dsp:nvSpPr>
        <dsp:cNvPr id="0" name=""/>
        <dsp:cNvSpPr/>
      </dsp:nvSpPr>
      <dsp:spPr>
        <a:xfrm>
          <a:off x="2374784" y="237627"/>
          <a:ext cx="2290798" cy="274895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9154" rIns="115570" bIns="0" numCol="1" spcCol="1270" anchor="t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 </a:t>
          </a:r>
          <a:endParaRPr lang="en-US" sz="2600" kern="1200" dirty="0"/>
        </a:p>
      </dsp:txBody>
      <dsp:txXfrm rot="16200000">
        <a:off x="1476791" y="1135619"/>
        <a:ext cx="2254145" cy="458159"/>
      </dsp:txXfrm>
    </dsp:sp>
    <dsp:sp modelId="{E1FFABC3-C7FC-49D4-9889-21D107E2E6B0}">
      <dsp:nvSpPr>
        <dsp:cNvPr id="0" name=""/>
        <dsp:cNvSpPr/>
      </dsp:nvSpPr>
      <dsp:spPr>
        <a:xfrm rot="5400000">
          <a:off x="2184145" y="2423568"/>
          <a:ext cx="404185" cy="34361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1A14A5-112F-402A-8661-B3AF67EE1412}">
      <dsp:nvSpPr>
        <dsp:cNvPr id="0" name=""/>
        <dsp:cNvSpPr/>
      </dsp:nvSpPr>
      <dsp:spPr>
        <a:xfrm>
          <a:off x="2832944" y="237627"/>
          <a:ext cx="1706644" cy="27489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583" rIns="0" bIns="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 dirty="0" smtClean="0"/>
        </a:p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 dirty="0" smtClean="0"/>
        </a:p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Scalable</a:t>
          </a:r>
          <a:endParaRPr lang="en-US" sz="2700" kern="1200" dirty="0"/>
        </a:p>
      </dsp:txBody>
      <dsp:txXfrm>
        <a:off x="2832944" y="237627"/>
        <a:ext cx="1706644" cy="2748957"/>
      </dsp:txXfrm>
    </dsp:sp>
    <dsp:sp modelId="{1E3A1D97-2791-4AE4-AE74-5816B5F06CC9}">
      <dsp:nvSpPr>
        <dsp:cNvPr id="0" name=""/>
        <dsp:cNvSpPr/>
      </dsp:nvSpPr>
      <dsp:spPr>
        <a:xfrm>
          <a:off x="4749563" y="237627"/>
          <a:ext cx="2290798" cy="274895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9154" rIns="115570" bIns="0" numCol="1" spcCol="1270" anchor="t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 </a:t>
          </a:r>
          <a:endParaRPr lang="en-US" sz="2600" kern="1200" dirty="0"/>
        </a:p>
      </dsp:txBody>
      <dsp:txXfrm rot="16200000">
        <a:off x="3851570" y="1135619"/>
        <a:ext cx="2254145" cy="458159"/>
      </dsp:txXfrm>
    </dsp:sp>
    <dsp:sp modelId="{7862A753-30BA-4F56-9FEB-3F3B768FC656}">
      <dsp:nvSpPr>
        <dsp:cNvPr id="0" name=""/>
        <dsp:cNvSpPr/>
      </dsp:nvSpPr>
      <dsp:spPr>
        <a:xfrm rot="5400000">
          <a:off x="4555122" y="2423568"/>
          <a:ext cx="404185" cy="34361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AF00F3-2E51-4B90-A506-B962B1F3DB10}">
      <dsp:nvSpPr>
        <dsp:cNvPr id="0" name=""/>
        <dsp:cNvSpPr/>
      </dsp:nvSpPr>
      <dsp:spPr>
        <a:xfrm>
          <a:off x="5207723" y="237627"/>
          <a:ext cx="1706644" cy="27489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583" rIns="0" bIns="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 dirty="0" smtClean="0"/>
        </a:p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 dirty="0" smtClean="0"/>
        </a:p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Security</a:t>
          </a:r>
          <a:endParaRPr lang="en-US" sz="2700" kern="1200" dirty="0" smtClean="0"/>
        </a:p>
      </dsp:txBody>
      <dsp:txXfrm>
        <a:off x="5207723" y="237627"/>
        <a:ext cx="1706644" cy="2748957"/>
      </dsp:txXfrm>
    </dsp:sp>
    <dsp:sp modelId="{8A93BCA2-5B67-4E0E-86FD-233A0C7950B7}">
      <dsp:nvSpPr>
        <dsp:cNvPr id="0" name=""/>
        <dsp:cNvSpPr/>
      </dsp:nvSpPr>
      <dsp:spPr>
        <a:xfrm>
          <a:off x="7120545" y="237627"/>
          <a:ext cx="2290798" cy="274895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9154" rIns="115570" bIns="0" numCol="1" spcCol="1270" anchor="t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 dirty="0"/>
        </a:p>
      </dsp:txBody>
      <dsp:txXfrm rot="16200000">
        <a:off x="6222552" y="1135619"/>
        <a:ext cx="2254145" cy="458159"/>
      </dsp:txXfrm>
    </dsp:sp>
    <dsp:sp modelId="{8ABE1EB7-7261-4857-A38B-B9018E9AA91D}">
      <dsp:nvSpPr>
        <dsp:cNvPr id="0" name=""/>
        <dsp:cNvSpPr/>
      </dsp:nvSpPr>
      <dsp:spPr>
        <a:xfrm rot="5400000">
          <a:off x="6926098" y="2423568"/>
          <a:ext cx="404185" cy="34361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pPr/>
              <a:t>07/04/2018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pPr/>
              <a:t>07/04/2018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=""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=""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=""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=""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48E406E6-30D3-4C00-9AF0-65B51E5A2454}" type="datetimeFigureOut">
              <a:rPr lang="en-IN" smtClean="0"/>
              <a:t>08-04-2018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3D02E61F-C123-405A-9F39-4418AD25E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637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pic>
        <p:nvPicPr>
          <p:cNvPr id="10" name="Picture 9" descr="Our_Universcity_Logotype-01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07368" y="1196752"/>
            <a:ext cx="2232248" cy="5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110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4634">
          <p15:clr>
            <a:srgbClr val="FBAE40"/>
          </p15:clr>
        </p15:guide>
        <p15:guide id="4294967295" pos="7219">
          <p15:clr>
            <a:srgbClr val="FBAE40"/>
          </p15:clr>
        </p15:guide>
        <p15:guide id="4294967295" orient="horz" pos="2614">
          <p15:clr>
            <a:srgbClr val="FBAE40"/>
          </p15:clr>
        </p15:guide>
        <p15:guide id="4294967295" orient="horz" pos="3203">
          <p15:clr>
            <a:srgbClr val="FBAE40"/>
          </p15:clr>
        </p15:guide>
        <p15:guide id="4294967295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A1E73E-C576-4EF5-8D95-7244653922AC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B4D8FB-B8A2-4D9A-AD43-A4AE67BF4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1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pic>
        <p:nvPicPr>
          <p:cNvPr id="10" name="Picture 9" descr="Our_Universcity_Logotype-01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07368" y="1196752"/>
            <a:ext cx="2232248" cy="5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=""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=""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=""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=""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=""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=""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4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=""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720" r:id="rId3"/>
  </p:sldLayoutIdLst>
  <p:hf sldNum="0" hdr="0" dt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34" r:id="rId7"/>
    <p:sldLayoutId id="2147483735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07988" y="434513"/>
            <a:ext cx="6120060" cy="1698343"/>
          </a:xfrm>
        </p:spPr>
        <p:txBody>
          <a:bodyPr/>
          <a:lstStyle/>
          <a:p>
            <a:r>
              <a:rPr lang="en-US" sz="9600" dirty="0" smtClean="0">
                <a:solidFill>
                  <a:schemeClr val="accent3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TEAM 1</a:t>
            </a:r>
            <a:endParaRPr lang="en-US" sz="9600" dirty="0">
              <a:solidFill>
                <a:schemeClr val="accent3">
                  <a:lumMod val="75000"/>
                  <a:lumOff val="2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40016" y="2636912"/>
            <a:ext cx="58288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SAIPRIYA.B</a:t>
            </a:r>
          </a:p>
          <a:p>
            <a:pPr>
              <a:lnSpc>
                <a:spcPct val="150000"/>
              </a:lnSpc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PAVITHRA VENKATESAN</a:t>
            </a:r>
          </a:p>
          <a:p>
            <a:pPr>
              <a:lnSpc>
                <a:spcPct val="150000"/>
              </a:lnSpc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MADHURI SANAPALA</a:t>
            </a:r>
          </a:p>
          <a:p>
            <a:pPr>
              <a:lnSpc>
                <a:spcPct val="150000"/>
              </a:lnSpc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AAQIB UR REHMAN</a:t>
            </a:r>
          </a:p>
          <a:p>
            <a:pPr>
              <a:lnSpc>
                <a:spcPct val="150000"/>
              </a:lnSpc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ARVETI NAVEEN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902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3432" y="404664"/>
            <a:ext cx="10081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MICROPROCESSOR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Image result for microprocessor and its famil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844824"/>
            <a:ext cx="9145016" cy="436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62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754" t="19325" r="11180" b="-19325"/>
          <a:stretch/>
        </p:blipFill>
        <p:spPr>
          <a:xfrm>
            <a:off x="1703512" y="1700808"/>
            <a:ext cx="9001000" cy="5589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47528" y="620688"/>
            <a:ext cx="84969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9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99856" y="4157668"/>
            <a:ext cx="6984157" cy="1079500"/>
          </a:xfrm>
        </p:spPr>
        <p:txBody>
          <a:bodyPr/>
          <a:lstStyle/>
          <a:p>
            <a:r>
              <a:rPr lang="en-US" sz="9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skerville Old Face" panose="02020602080505020303" pitchFamily="18" charset="0"/>
              </a:rPr>
              <a:t>WINDOWS</a:t>
            </a:r>
            <a:endParaRPr lang="en-US" sz="9600" dirty="0">
              <a:solidFill>
                <a:schemeClr val="tx1">
                  <a:lumMod val="65000"/>
                  <a:lumOff val="35000"/>
                </a:schemeClr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9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ypes of operating system from older era to modern era'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597" y="1971045"/>
            <a:ext cx="4711111" cy="411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27648" y="332656"/>
            <a:ext cx="59909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OPERATING SYSTEM</a:t>
            </a:r>
          </a:p>
          <a:p>
            <a:endParaRPr lang="en-US" sz="4000" b="1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392" y="1268760"/>
            <a:ext cx="614530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/>
              <a:t>Operating System</a:t>
            </a:r>
            <a:r>
              <a:rPr lang="en-US" sz="2400" dirty="0" smtClean="0"/>
              <a:t>: An operating System is a software, consisting of programs and data, that runs on computers, manages computer H/W resources, and provides common services  for execution of various application software.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 smtClean="0"/>
              <a:t>Types Of Operating System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Network O.S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Real Time O.S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Distributed O.S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Multi-Tasking O.S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373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63652" y="158376"/>
            <a:ext cx="6264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 ARCHITECTURE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2388" y="1909482"/>
            <a:ext cx="50935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Kernel is the </a:t>
            </a:r>
            <a:r>
              <a:rPr lang="en-US" sz="2400" dirty="0" smtClean="0"/>
              <a:t>core</a:t>
            </a:r>
            <a:r>
              <a:rPr lang="en-US" sz="2400" dirty="0" smtClean="0"/>
              <a:t> component </a:t>
            </a:r>
            <a:r>
              <a:rPr lang="en-US" sz="2400" dirty="0" smtClean="0"/>
              <a:t>of the O.S</a:t>
            </a:r>
            <a:r>
              <a:rPr lang="en-US" sz="2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It acts as a bridge </a:t>
            </a:r>
            <a:r>
              <a:rPr lang="en-US" sz="2400" dirty="0" smtClean="0"/>
              <a:t>B</a:t>
            </a:r>
            <a:r>
              <a:rPr lang="en-US" sz="2400" dirty="0" smtClean="0"/>
              <a:t>etween</a:t>
            </a:r>
            <a:r>
              <a:rPr lang="en-US" sz="2400" dirty="0" smtClean="0"/>
              <a:t> </a:t>
            </a:r>
            <a:r>
              <a:rPr lang="en-US" sz="2400" dirty="0" smtClean="0"/>
              <a:t>Applications and actual data processing which is done at the H/W level</a:t>
            </a:r>
            <a:r>
              <a:rPr lang="en-US" sz="2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It provides basic low level operation such as Scheduling threads or routing H/W interrupts.</a:t>
            </a:r>
            <a:endParaRPr lang="en-US" sz="24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2"/>
          <a:stretch/>
        </p:blipFill>
        <p:spPr>
          <a:xfrm>
            <a:off x="5375920" y="1927453"/>
            <a:ext cx="6292974" cy="4481725"/>
          </a:xfrm>
        </p:spPr>
      </p:pic>
    </p:spTree>
    <p:extLst>
      <p:ext uri="{BB962C8B-B14F-4D97-AF65-F5344CB8AC3E}">
        <p14:creationId xmlns:p14="http://schemas.microsoft.com/office/powerpoint/2010/main" val="291792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90612" y="242047"/>
            <a:ext cx="4369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BOOTING PROCESS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7"/>
          <a:stretch/>
        </p:blipFill>
        <p:spPr>
          <a:xfrm>
            <a:off x="921275" y="1196752"/>
            <a:ext cx="10349449" cy="57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4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375113" y="269827"/>
            <a:ext cx="6364802" cy="8848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195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en-US" sz="4000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SYSTEM</a:t>
            </a:r>
            <a:endParaRPr lang="en-IN" sz="40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58544" y="54259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endParaRPr 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7408" y="4922487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cs typeface="Times New Roman" pitchFamily="18" charset="0"/>
              </a:rPr>
              <a:t>NTFS</a:t>
            </a:r>
            <a:endParaRPr lang="en-US" sz="2000" b="1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64E458F-DD7F-4C10-B41D-3D67A49FEEBB}"/>
              </a:ext>
            </a:extLst>
          </p:cNvPr>
          <p:cNvSpPr/>
          <p:nvPr/>
        </p:nvSpPr>
        <p:spPr>
          <a:xfrm>
            <a:off x="1843107" y="2966084"/>
            <a:ext cx="1881051" cy="9144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27076D44-BA2A-4086-9366-04451885E6A8}"/>
              </a:ext>
            </a:extLst>
          </p:cNvPr>
          <p:cNvSpPr/>
          <p:nvPr/>
        </p:nvSpPr>
        <p:spPr>
          <a:xfrm>
            <a:off x="3724158" y="2966084"/>
            <a:ext cx="1212667" cy="914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44E3AE3-9854-4EB0-A8B1-46210FCB681A}"/>
              </a:ext>
            </a:extLst>
          </p:cNvPr>
          <p:cNvSpPr/>
          <p:nvPr/>
        </p:nvSpPr>
        <p:spPr>
          <a:xfrm>
            <a:off x="4936825" y="2966084"/>
            <a:ext cx="2549435" cy="914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68EE7B7C-D76C-468F-A72F-39CD988E1113}"/>
              </a:ext>
            </a:extLst>
          </p:cNvPr>
          <p:cNvSpPr/>
          <p:nvPr/>
        </p:nvSpPr>
        <p:spPr>
          <a:xfrm>
            <a:off x="6574036" y="2966084"/>
            <a:ext cx="1694399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C235D75-0937-4843-8DEE-B36EB7A96F4C}"/>
              </a:ext>
            </a:extLst>
          </p:cNvPr>
          <p:cNvSpPr txBox="1"/>
          <p:nvPr/>
        </p:nvSpPr>
        <p:spPr>
          <a:xfrm flipH="1">
            <a:off x="2086947" y="3100118"/>
            <a:ext cx="1637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Partition Boot Record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1072407-262B-468F-B020-DF87D585B26B}"/>
              </a:ext>
            </a:extLst>
          </p:cNvPr>
          <p:cNvSpPr txBox="1"/>
          <p:nvPr/>
        </p:nvSpPr>
        <p:spPr>
          <a:xfrm flipH="1">
            <a:off x="4043109" y="3100118"/>
            <a:ext cx="657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FAT1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B7B5ACB-A2AF-4CAD-9D45-580833C0D6B7}"/>
              </a:ext>
            </a:extLst>
          </p:cNvPr>
          <p:cNvSpPr txBox="1"/>
          <p:nvPr/>
        </p:nvSpPr>
        <p:spPr>
          <a:xfrm flipH="1">
            <a:off x="5046231" y="3100118"/>
            <a:ext cx="1684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FAT2 duplicate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EFF0A90-2315-438A-85C4-ED86A8CFB35B}"/>
              </a:ext>
            </a:extLst>
          </p:cNvPr>
          <p:cNvSpPr txBox="1"/>
          <p:nvPr/>
        </p:nvSpPr>
        <p:spPr>
          <a:xfrm flipH="1">
            <a:off x="6730249" y="3100118"/>
            <a:ext cx="1637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Root Folder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F4A1A8A4-240B-4DC1-89FE-BF281BDC1C50}"/>
              </a:ext>
            </a:extLst>
          </p:cNvPr>
          <p:cNvSpPr/>
          <p:nvPr/>
        </p:nvSpPr>
        <p:spPr>
          <a:xfrm>
            <a:off x="8268435" y="2966084"/>
            <a:ext cx="1201209" cy="9144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6BB0890-0C92-40C1-9884-1F3AC5E3AB3C}"/>
              </a:ext>
            </a:extLst>
          </p:cNvPr>
          <p:cNvSpPr txBox="1"/>
          <p:nvPr/>
        </p:nvSpPr>
        <p:spPr>
          <a:xfrm flipH="1">
            <a:off x="8367460" y="3223228"/>
            <a:ext cx="1637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All Files</a:t>
            </a:r>
            <a:endParaRPr lang="en-IN" sz="1600" b="1" dirty="0"/>
          </a:p>
        </p:txBody>
      </p:sp>
      <p:sp>
        <p:nvSpPr>
          <p:cNvPr id="21" name="Rectangle 20"/>
          <p:cNvSpPr/>
          <p:nvPr/>
        </p:nvSpPr>
        <p:spPr>
          <a:xfrm>
            <a:off x="1843107" y="5518188"/>
            <a:ext cx="1881051" cy="9144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22" name="Rectangle 21"/>
          <p:cNvSpPr/>
          <p:nvPr/>
        </p:nvSpPr>
        <p:spPr>
          <a:xfrm>
            <a:off x="3724158" y="5518188"/>
            <a:ext cx="1881051" cy="914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23" name="Rectangle 22"/>
          <p:cNvSpPr/>
          <p:nvPr/>
        </p:nvSpPr>
        <p:spPr>
          <a:xfrm>
            <a:off x="5605209" y="5518188"/>
            <a:ext cx="1881051" cy="914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24" name="Rectangle 23"/>
          <p:cNvSpPr/>
          <p:nvPr/>
        </p:nvSpPr>
        <p:spPr>
          <a:xfrm>
            <a:off x="7486260" y="5518188"/>
            <a:ext cx="1881051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25" name="TextBox 24"/>
          <p:cNvSpPr txBox="1"/>
          <p:nvPr/>
        </p:nvSpPr>
        <p:spPr>
          <a:xfrm flipH="1">
            <a:off x="2086947" y="5652222"/>
            <a:ext cx="1637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Partition Boot Record</a:t>
            </a:r>
          </a:p>
        </p:txBody>
      </p:sp>
      <p:sp>
        <p:nvSpPr>
          <p:cNvPr id="26" name="TextBox 25"/>
          <p:cNvSpPr txBox="1"/>
          <p:nvPr/>
        </p:nvSpPr>
        <p:spPr>
          <a:xfrm flipH="1">
            <a:off x="4043111" y="5652222"/>
            <a:ext cx="1637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Master File Table</a:t>
            </a:r>
          </a:p>
        </p:txBody>
      </p:sp>
      <p:sp>
        <p:nvSpPr>
          <p:cNvPr id="27" name="TextBox 26"/>
          <p:cNvSpPr txBox="1"/>
          <p:nvPr/>
        </p:nvSpPr>
        <p:spPr>
          <a:xfrm flipH="1">
            <a:off x="5956274" y="5652222"/>
            <a:ext cx="1637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System File Data</a:t>
            </a:r>
          </a:p>
        </p:txBody>
      </p:sp>
      <p:sp>
        <p:nvSpPr>
          <p:cNvPr id="28" name="TextBox 27"/>
          <p:cNvSpPr txBox="1"/>
          <p:nvPr/>
        </p:nvSpPr>
        <p:spPr>
          <a:xfrm flipH="1">
            <a:off x="7869437" y="5790722"/>
            <a:ext cx="1637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File Area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67408" y="2392874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cs typeface="Times New Roman" pitchFamily="18" charset="0"/>
              </a:rPr>
              <a:t>FAT</a:t>
            </a:r>
            <a:endParaRPr lang="en-US" sz="2000" b="1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5424" y="931241"/>
            <a:ext cx="924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File system is a method of storing the data and organizing the computer files and the data they contain to make it easy to find and access them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327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9642" y="36772"/>
            <a:ext cx="5472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 MANAGEMENT</a:t>
            </a:r>
            <a:endParaRPr lang="en-IN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46417" y="1259468"/>
            <a:ext cx="11928648" cy="5121860"/>
            <a:chOff x="146417" y="1259468"/>
            <a:chExt cx="11928648" cy="5121860"/>
          </a:xfrm>
        </p:grpSpPr>
        <p:sp>
          <p:nvSpPr>
            <p:cNvPr id="2" name="Oval 1"/>
            <p:cNvSpPr/>
            <p:nvPr/>
          </p:nvSpPr>
          <p:spPr>
            <a:xfrm>
              <a:off x="146417" y="1772816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New</a:t>
              </a:r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4807518" y="5445681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Suspend Wait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136730" y="4077072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Suspend</a:t>
              </a:r>
            </a:p>
            <a:p>
              <a:pPr algn="ctr"/>
              <a:r>
                <a:rPr lang="en-US" dirty="0" smtClean="0"/>
                <a:t>Ready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807518" y="3548104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Wait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6425421" y="1767906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Running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3176916" y="1767906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Ready</a:t>
              </a:r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9795489" y="1767906"/>
              <a:ext cx="2279576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Termination</a:t>
              </a:r>
              <a:endParaRPr lang="en-US" sz="1400" dirty="0"/>
            </a:p>
          </p:txBody>
        </p:sp>
        <p:cxnSp>
          <p:nvCxnSpPr>
            <p:cNvPr id="13" name="Curved Connector 12"/>
            <p:cNvCxnSpPr>
              <a:stCxn id="9" idx="7"/>
              <a:endCxn id="8" idx="1"/>
            </p:cNvCxnSpPr>
            <p:nvPr/>
          </p:nvCxnSpPr>
          <p:spPr>
            <a:xfrm rot="5400000" flipH="1" flipV="1">
              <a:off x="5701268" y="885574"/>
              <a:ext cx="12700" cy="1975571"/>
            </a:xfrm>
            <a:prstGeom prst="curvedConnector3">
              <a:avLst>
                <a:gd name="adj1" fmla="val 263033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>
              <a:stCxn id="8" idx="3"/>
              <a:endCxn id="9" idx="5"/>
            </p:cNvCxnSpPr>
            <p:nvPr/>
          </p:nvCxnSpPr>
          <p:spPr>
            <a:xfrm rot="5400000">
              <a:off x="5701269" y="1394748"/>
              <a:ext cx="12700" cy="1975571"/>
            </a:xfrm>
            <a:prstGeom prst="curvedConnector3">
              <a:avLst>
                <a:gd name="adj1" fmla="val 263033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/>
            <p:cNvCxnSpPr>
              <a:stCxn id="8" idx="6"/>
              <a:endCxn id="10" idx="2"/>
            </p:cNvCxnSpPr>
            <p:nvPr/>
          </p:nvCxnSpPr>
          <p:spPr>
            <a:xfrm>
              <a:off x="8225621" y="2127946"/>
              <a:ext cx="1569868" cy="1270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stCxn id="8" idx="5"/>
              <a:endCxn id="7" idx="6"/>
            </p:cNvCxnSpPr>
            <p:nvPr/>
          </p:nvCxnSpPr>
          <p:spPr>
            <a:xfrm rot="5400000">
              <a:off x="6522048" y="2468203"/>
              <a:ext cx="1525611" cy="135427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/>
            <p:cNvCxnSpPr>
              <a:stCxn id="7" idx="2"/>
              <a:endCxn id="9" idx="3"/>
            </p:cNvCxnSpPr>
            <p:nvPr/>
          </p:nvCxnSpPr>
          <p:spPr>
            <a:xfrm rot="10800000">
              <a:off x="3440550" y="2382534"/>
              <a:ext cx="1366969" cy="1525611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urved Connector 29"/>
            <p:cNvCxnSpPr>
              <a:stCxn id="7" idx="5"/>
              <a:endCxn id="5" idx="7"/>
            </p:cNvCxnSpPr>
            <p:nvPr/>
          </p:nvCxnSpPr>
          <p:spPr>
            <a:xfrm rot="5400000">
              <a:off x="5649884" y="4856932"/>
              <a:ext cx="1388403" cy="1270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2" name="Curved Connector 3071"/>
            <p:cNvCxnSpPr>
              <a:stCxn id="5" idx="1"/>
              <a:endCxn id="7" idx="3"/>
            </p:cNvCxnSpPr>
            <p:nvPr/>
          </p:nvCxnSpPr>
          <p:spPr>
            <a:xfrm rot="5400000" flipH="1" flipV="1">
              <a:off x="4376950" y="4856933"/>
              <a:ext cx="1388403" cy="1270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2" name="Curved Connector 3081"/>
            <p:cNvCxnSpPr>
              <a:stCxn id="5" idx="2"/>
              <a:endCxn id="6" idx="4"/>
            </p:cNvCxnSpPr>
            <p:nvPr/>
          </p:nvCxnSpPr>
          <p:spPr>
            <a:xfrm rot="10800000">
              <a:off x="2036830" y="4797153"/>
              <a:ext cx="2770688" cy="1008569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6" name="Straight Arrow Connector 3085"/>
            <p:cNvCxnSpPr>
              <a:stCxn id="2" idx="6"/>
              <a:endCxn id="9" idx="2"/>
            </p:cNvCxnSpPr>
            <p:nvPr/>
          </p:nvCxnSpPr>
          <p:spPr>
            <a:xfrm flipV="1">
              <a:off x="1946617" y="2127946"/>
              <a:ext cx="1230299" cy="4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Curved Connector 3092"/>
            <p:cNvCxnSpPr/>
            <p:nvPr/>
          </p:nvCxnSpPr>
          <p:spPr>
            <a:xfrm rot="5400000">
              <a:off x="2088762" y="3209981"/>
              <a:ext cx="2060929" cy="33402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8" name="Curved Connector 3097"/>
            <p:cNvCxnSpPr>
              <a:stCxn id="6" idx="1"/>
              <a:endCxn id="9" idx="2"/>
            </p:cNvCxnSpPr>
            <p:nvPr/>
          </p:nvCxnSpPr>
          <p:spPr>
            <a:xfrm rot="5400000" flipH="1" flipV="1">
              <a:off x="1261350" y="2266960"/>
              <a:ext cx="2054579" cy="177655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9" name="TextBox 3098"/>
            <p:cNvSpPr txBox="1"/>
            <p:nvPr/>
          </p:nvSpPr>
          <p:spPr>
            <a:xfrm>
              <a:off x="2012674" y="1764964"/>
              <a:ext cx="1051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created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159896" y="1259468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schedule</a:t>
              </a:r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015880" y="2348880"/>
              <a:ext cx="181972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    Priority </a:t>
              </a:r>
            </a:p>
            <a:p>
              <a:r>
                <a:rPr lang="en-US" dirty="0" smtClean="0"/>
                <a:t>time quantum</a:t>
              </a:r>
            </a:p>
            <a:p>
              <a:endParaRPr 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351414" y="1763524"/>
              <a:ext cx="1388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completed</a:t>
              </a:r>
              <a:endParaRPr 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703342" y="3059668"/>
              <a:ext cx="1524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I/O request</a:t>
              </a:r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91744" y="3068960"/>
              <a:ext cx="1853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I/O completed</a:t>
              </a:r>
              <a:endParaRPr 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402848" y="4571836"/>
              <a:ext cx="114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suspend</a:t>
              </a:r>
              <a:endParaRPr 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039203" y="4643844"/>
              <a:ext cx="1048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resume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35560" y="3356992"/>
              <a:ext cx="114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suspend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10811" y="3419708"/>
              <a:ext cx="1048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resume</a:t>
              </a:r>
              <a:endParaRPr 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703512" y="5734997"/>
              <a:ext cx="28921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Process completed I/O </a:t>
              </a:r>
            </a:p>
            <a:p>
              <a:r>
                <a:rPr lang="en-US" dirty="0" smtClean="0"/>
                <a:t>but still in suspend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76249405"/>
      </p:ext>
    </p:extLst>
  </p:cSld>
  <p:clrMapOvr>
    <a:masterClrMapping/>
  </p:clrMapOvr>
  <p:transition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1258" y="468901"/>
            <a:ext cx="56094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 MANAGEMENT</a:t>
            </a:r>
            <a:endParaRPr lang="en-IN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600056" y="3814824"/>
            <a:ext cx="201622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Physical Memory</a:t>
            </a:r>
            <a:endParaRPr lang="en-US" dirty="0"/>
          </a:p>
        </p:txBody>
      </p:sp>
      <p:sp>
        <p:nvSpPr>
          <p:cNvPr id="6" name="Flowchart: Magnetic Disk 5"/>
          <p:cNvSpPr/>
          <p:nvPr/>
        </p:nvSpPr>
        <p:spPr>
          <a:xfrm>
            <a:off x="10362474" y="3814824"/>
            <a:ext cx="1548172" cy="79208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Disk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616280" y="3958840"/>
            <a:ext cx="17461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8616280" y="4462896"/>
            <a:ext cx="17461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120336" y="3636674"/>
            <a:ext cx="110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Swap </a:t>
            </a:r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120336" y="4381596"/>
            <a:ext cx="130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Swap</a:t>
            </a:r>
            <a:r>
              <a:rPr lang="en-US" dirty="0" smtClean="0"/>
              <a:t> </a:t>
            </a:r>
            <a:r>
              <a:rPr lang="en-US" dirty="0" smtClean="0"/>
              <a:t>Out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134" y="2660873"/>
            <a:ext cx="4422734" cy="270278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458254" y="3166617"/>
            <a:ext cx="675727" cy="22771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Page table</a:t>
            </a:r>
            <a:endParaRPr lang="en-US" sz="700" dirty="0"/>
          </a:p>
        </p:txBody>
      </p:sp>
      <p:sp>
        <p:nvSpPr>
          <p:cNvPr id="28" name="TextBox 27"/>
          <p:cNvSpPr txBox="1"/>
          <p:nvPr/>
        </p:nvSpPr>
        <p:spPr>
          <a:xfrm>
            <a:off x="4805490" y="4921160"/>
            <a:ext cx="8186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Disk drive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136842185"/>
      </p:ext>
    </p:extLst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9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skerville Old Face" panose="02020602080505020303" pitchFamily="18" charset="0"/>
              </a:rPr>
              <a:t>LINUX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9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791744" y="5381481"/>
            <a:ext cx="7992269" cy="1079500"/>
          </a:xfrm>
        </p:spPr>
        <p:txBody>
          <a:bodyPr>
            <a:normAutofit/>
          </a:bodyPr>
          <a:lstStyle/>
          <a:p>
            <a:r>
              <a:rPr lang="en-US" sz="9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skerville Old Face" panose="02020602080505020303" pitchFamily="18" charset="0"/>
              </a:rPr>
              <a:t>HARDWARE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856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fundamental architecture of the GNU/Linux operating syste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700808"/>
            <a:ext cx="8838016" cy="482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75720" y="476672"/>
            <a:ext cx="53922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LINUX SUBSYSTEM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38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127" y="1772816"/>
            <a:ext cx="6252603" cy="48805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30706" y="551329"/>
            <a:ext cx="583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 SUBSYSTEM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71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348121"/>
            <a:ext cx="8120713" cy="55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78233" y="349624"/>
            <a:ext cx="6635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LINUX BOOTING PROCESS</a:t>
            </a:r>
          </a:p>
          <a:p>
            <a:endParaRPr lang="en-US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89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340768"/>
            <a:ext cx="8526852" cy="520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71664" y="260648"/>
            <a:ext cx="80422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LINUX FILE </a:t>
            </a: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HIERARCHY</a:t>
            </a:r>
          </a:p>
          <a:p>
            <a:endParaRPr lang="en-US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70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linux shell architectur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748" y="1700808"/>
            <a:ext cx="4142737" cy="416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15880" y="283813"/>
            <a:ext cx="21918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SHELL</a:t>
            </a:r>
          </a:p>
          <a:p>
            <a:endParaRPr lang="en-US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9246" y="1600713"/>
            <a:ext cx="669289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A Unix Shell is command Line Interpreter.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It provides a traditional User Interface for the Unix O.S and for Unix-like systems.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just"/>
            <a:r>
              <a:rPr lang="en-US" sz="2400" dirty="0" smtClean="0"/>
              <a:t> Types Of Shells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Ash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Bash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Korn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T-shell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C-Shell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Z-Shell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610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340768"/>
            <a:ext cx="7812181" cy="52663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47728" y="404664"/>
            <a:ext cx="5688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MANAGEMENT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2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0256" y="1628800"/>
            <a:ext cx="3384375" cy="39749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97764" y="332656"/>
            <a:ext cx="7507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MEMORY 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MANAGEMENT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0646" y="1775012"/>
            <a:ext cx="76415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Physical Memory refers to the RAM installed in the system.</a:t>
            </a:r>
          </a:p>
          <a:p>
            <a:pPr algn="just">
              <a:lnSpc>
                <a:spcPct val="150000"/>
              </a:lnSpc>
            </a:pPr>
            <a:endParaRPr lang="en-US" sz="2400" dirty="0" smtClean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Virtual Memory extends the available memory of the computer by storing the inactive parts of the content RAM on a disk.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652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2344" y="1772816"/>
            <a:ext cx="2631805" cy="4516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3632" y="0"/>
            <a:ext cx="7128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PROCESS MANAGEMENT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1907" y="963380"/>
            <a:ext cx="803240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Process: An instance of a program is called a process.</a:t>
            </a:r>
          </a:p>
          <a:p>
            <a:pPr algn="just"/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The O.S tracks processes through a 5 digit ID number known as PID or process ID. Each process in the system has a PID.</a:t>
            </a:r>
          </a:p>
          <a:p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 smtClean="0"/>
              <a:t>Types Of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Child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Daemon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Orphan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Zombie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Interactive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Batch or Automatic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Real Time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534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71464" y="3140968"/>
            <a:ext cx="10656565" cy="3392344"/>
          </a:xfrm>
        </p:spPr>
        <p:txBody>
          <a:bodyPr>
            <a:noAutofit/>
          </a:bodyPr>
          <a:lstStyle/>
          <a:p>
            <a:r>
              <a:rPr lang="en-US" sz="7200" b="1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NETWORK</a:t>
            </a:r>
          </a:p>
          <a:p>
            <a:endParaRPr lang="en-US" sz="7200" b="1" dirty="0" smtClean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r>
              <a:rPr lang="en-US" sz="7200" b="1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</a:p>
          <a:p>
            <a:r>
              <a:rPr lang="en-US" sz="7200" b="1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FUNDAMENTALS</a:t>
            </a:r>
            <a:endParaRPr lang="en-US" sz="7200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08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 result for hub network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95" y="2198713"/>
            <a:ext cx="306387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switch network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913" y="2277370"/>
            <a:ext cx="355282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723" y="1251745"/>
            <a:ext cx="3450590" cy="2560955"/>
          </a:xfrm>
          <a:prstGeom prst="rect">
            <a:avLst/>
          </a:prstGeom>
        </p:spPr>
      </p:pic>
      <p:pic>
        <p:nvPicPr>
          <p:cNvPr id="5" name="Picture 4" descr="Image result for bridge network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9" t="-23517" r="-6949" b="23517"/>
          <a:stretch/>
        </p:blipFill>
        <p:spPr bwMode="auto">
          <a:xfrm>
            <a:off x="508531" y="4204002"/>
            <a:ext cx="2753360" cy="204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mage result for repeater network device image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623" y="4302125"/>
            <a:ext cx="3106420" cy="255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nic network device image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738" y="4501167"/>
            <a:ext cx="3965575" cy="199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38789" y="383467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Hub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36194" y="3748019"/>
            <a:ext cx="1954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616251" y="375312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Router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63626" y="6247432"/>
            <a:ext cx="2057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Bridge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416480" y="5944745"/>
            <a:ext cx="258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NIC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27144" y="-60560"/>
            <a:ext cx="46463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DEVICES</a:t>
            </a:r>
          </a:p>
          <a:p>
            <a:endParaRPr lang="en-US" sz="4000" dirty="0"/>
          </a:p>
        </p:txBody>
      </p:sp>
      <p:sp>
        <p:nvSpPr>
          <p:cNvPr id="17" name="TextBox 16"/>
          <p:cNvSpPr txBox="1"/>
          <p:nvPr/>
        </p:nvSpPr>
        <p:spPr>
          <a:xfrm>
            <a:off x="623392" y="836712"/>
            <a:ext cx="10945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A network is defined as a group of two or more computer systems linked together</a:t>
            </a:r>
            <a:r>
              <a:rPr lang="en-US" dirty="0"/>
              <a:t>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68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9376" y="548680"/>
            <a:ext cx="11449272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HARDWARE</a:t>
            </a:r>
            <a:endParaRPr lang="en-US" sz="4000" b="1" dirty="0" smtClean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sz="2800" dirty="0">
              <a:solidFill>
                <a:srgbClr val="00B0F0"/>
              </a:solidFill>
            </a:endParaRPr>
          </a:p>
          <a:p>
            <a:pPr algn="just"/>
            <a:r>
              <a:rPr lang="en-US" sz="2400" dirty="0" smtClean="0"/>
              <a:t>Input Devices</a:t>
            </a:r>
            <a:r>
              <a:rPr lang="en-US" sz="2800" dirty="0" smtClean="0"/>
              <a:t>:</a:t>
            </a:r>
            <a:r>
              <a:rPr lang="en-US" sz="2800" dirty="0"/>
              <a:t> </a:t>
            </a:r>
            <a:r>
              <a:rPr lang="en-US" sz="2000" dirty="0"/>
              <a:t>A</a:t>
            </a:r>
            <a:r>
              <a:rPr lang="en-US" sz="2000" dirty="0" smtClean="0"/>
              <a:t>n </a:t>
            </a:r>
            <a:r>
              <a:rPr lang="en-US" sz="2000" dirty="0"/>
              <a:t>input device is a piece of computer hardware equipment used to provide </a:t>
            </a:r>
            <a:r>
              <a:rPr lang="en-US" sz="2000" dirty="0" smtClean="0"/>
              <a:t>data</a:t>
            </a:r>
            <a:r>
              <a:rPr lang="en-US" sz="2800" dirty="0" smtClean="0"/>
              <a:t>.</a:t>
            </a:r>
          </a:p>
          <a:p>
            <a:pPr algn="just"/>
            <a:endParaRPr lang="en-US" sz="2800" dirty="0"/>
          </a:p>
          <a:p>
            <a:pPr algn="just"/>
            <a:endParaRPr lang="en-US" sz="2800" dirty="0" smtClean="0"/>
          </a:p>
          <a:p>
            <a:pPr algn="just"/>
            <a:endParaRPr lang="en-US" sz="2800" dirty="0">
              <a:solidFill>
                <a:srgbClr val="00B0F0"/>
              </a:solidFill>
            </a:endParaRPr>
          </a:p>
          <a:p>
            <a:pPr algn="just"/>
            <a:endParaRPr lang="en-US" sz="2800" dirty="0" smtClean="0">
              <a:solidFill>
                <a:srgbClr val="00B0F0"/>
              </a:solidFill>
            </a:endParaRPr>
          </a:p>
          <a:p>
            <a:pPr algn="just"/>
            <a:endParaRPr lang="en-US" sz="2800" dirty="0">
              <a:solidFill>
                <a:srgbClr val="00B0F0"/>
              </a:solidFill>
            </a:endParaRPr>
          </a:p>
          <a:p>
            <a:pPr algn="just"/>
            <a:endParaRPr lang="en-US" sz="2000" dirty="0" smtClean="0"/>
          </a:p>
          <a:p>
            <a:pPr algn="just"/>
            <a:endParaRPr lang="en-US" sz="2000" dirty="0"/>
          </a:p>
          <a:p>
            <a:pPr algn="just"/>
            <a:r>
              <a:rPr lang="en-US" sz="2000" dirty="0" smtClean="0"/>
              <a:t>   Mechanical Keyboard                Membrane Keyboard               Multimedia Keyboard </a:t>
            </a:r>
          </a:p>
          <a:p>
            <a:pPr algn="just"/>
            <a:endParaRPr lang="en-US" sz="2800" dirty="0">
              <a:solidFill>
                <a:srgbClr val="00B0F0"/>
              </a:solidFill>
            </a:endParaRPr>
          </a:p>
          <a:p>
            <a:pPr algn="just"/>
            <a:endParaRPr lang="en-US" sz="2800" dirty="0" smtClean="0">
              <a:solidFill>
                <a:srgbClr val="00B0F0"/>
              </a:solidFill>
            </a:endParaRPr>
          </a:p>
          <a:p>
            <a:pPr algn="just"/>
            <a:endParaRPr lang="en-US" sz="2800" dirty="0">
              <a:solidFill>
                <a:srgbClr val="00B0F0"/>
              </a:solidFill>
            </a:endParaRPr>
          </a:p>
          <a:p>
            <a:pPr algn="just"/>
            <a:endParaRPr lang="en-US" sz="2800" dirty="0" smtClean="0">
              <a:solidFill>
                <a:srgbClr val="00B0F0"/>
              </a:solidFill>
            </a:endParaRPr>
          </a:p>
          <a:p>
            <a:pPr algn="just"/>
            <a:endParaRPr lang="en-US" sz="2800" dirty="0">
              <a:solidFill>
                <a:srgbClr val="00B0F0"/>
              </a:solidFill>
            </a:endParaRPr>
          </a:p>
          <a:p>
            <a:pPr algn="just"/>
            <a:endParaRPr lang="en-US" sz="2800" dirty="0" smtClean="0">
              <a:solidFill>
                <a:srgbClr val="00B0F0"/>
              </a:solidFill>
            </a:endParaRPr>
          </a:p>
          <a:p>
            <a:pPr algn="just"/>
            <a:endParaRPr lang="en-US" sz="2800" dirty="0">
              <a:solidFill>
                <a:srgbClr val="00B0F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30" y="2636912"/>
            <a:ext cx="3393121" cy="18666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2628899"/>
            <a:ext cx="3012926" cy="18747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280" y="2276872"/>
            <a:ext cx="3095625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5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network topology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295990"/>
            <a:ext cx="10379625" cy="479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1424" y="476672"/>
            <a:ext cx="900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            </a:t>
            </a: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</a:rPr>
              <a:t>NETWORK TOPOLOGIES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osi vs tcp mod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" r="2660"/>
          <a:stretch/>
        </p:blipFill>
        <p:spPr bwMode="auto">
          <a:xfrm>
            <a:off x="767408" y="548680"/>
            <a:ext cx="10729192" cy="5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24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59696" y="2348880"/>
            <a:ext cx="8280301" cy="4248472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NETWORK</a:t>
            </a:r>
          </a:p>
          <a:p>
            <a:endParaRPr lang="en-US" sz="9600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r>
              <a:rPr lang="en-US" sz="9600" b="1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    </a:t>
            </a:r>
          </a:p>
          <a:p>
            <a:r>
              <a:rPr lang="en-US" sz="9600" b="1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SERVICES</a:t>
            </a:r>
            <a:endParaRPr lang="en-US" sz="9600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81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DHCP ARCHITECTURE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5" y="980728"/>
            <a:ext cx="6552728" cy="5877272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DHCP contains: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DHCP clients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DHCP servers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DHCP relay agents on a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lients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interact with servers using DHCP messages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obtain and renew IP address leases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DHCP Standard includes 3 different types of address allocation mechanism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Manual Allocation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Dynamic Allocation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Automatic Allocation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484784"/>
            <a:ext cx="5261091" cy="348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142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DNS HIERARCHY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DNS uses a hierarchy to manage its distributed database system. The DNS hierarchy, also called the domain name space, is an inverted tree structure, much like eDirectory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.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159" y="2577821"/>
            <a:ext cx="6840760" cy="401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2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d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196752"/>
            <a:ext cx="8784976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95737" y="476672"/>
            <a:ext cx="8100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DNS LOOKUP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73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" t="12071" r="-862" b="-12071"/>
          <a:stretch/>
        </p:blipFill>
        <p:spPr bwMode="auto">
          <a:xfrm>
            <a:off x="1847528" y="1628800"/>
            <a:ext cx="8352928" cy="477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79776" y="620688"/>
            <a:ext cx="6408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DNS RESOLUTION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93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5575" y="389126"/>
            <a:ext cx="11773073" cy="4362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LDAP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Lightweight Directory </a:t>
            </a: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 Protocol</a:t>
            </a: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17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555555"/>
                </a:solidFill>
              </a:rPr>
              <a:t>Lightweight </a:t>
            </a:r>
            <a:r>
              <a:rPr lang="en-US" sz="2000" dirty="0">
                <a:solidFill>
                  <a:srgbClr val="555555"/>
                </a:solidFill>
              </a:rPr>
              <a:t>Directory Access </a:t>
            </a:r>
            <a:r>
              <a:rPr lang="en-US" sz="2000" dirty="0" smtClean="0">
                <a:solidFill>
                  <a:srgbClr val="555555"/>
                </a:solidFill>
              </a:rPr>
              <a:t>Protocol uses </a:t>
            </a:r>
            <a:r>
              <a:rPr lang="en-US" sz="2000" dirty="0">
                <a:solidFill>
                  <a:srgbClr val="555555"/>
                </a:solidFill>
              </a:rPr>
              <a:t>client-server </a:t>
            </a:r>
            <a:r>
              <a:rPr lang="en-US" sz="2000" dirty="0" smtClean="0">
                <a:solidFill>
                  <a:srgbClr val="555555"/>
                </a:solidFill>
              </a:rPr>
              <a:t>architecture</a:t>
            </a:r>
            <a:r>
              <a:rPr lang="en-US" sz="2000" dirty="0">
                <a:solidFill>
                  <a:srgbClr val="555555"/>
                </a:solidFill>
              </a:rPr>
              <a:t>. </a:t>
            </a:r>
            <a:endParaRPr lang="en-US" sz="20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555555"/>
                </a:solidFill>
              </a:rPr>
              <a:t>It is </a:t>
            </a:r>
            <a:r>
              <a:rPr lang="en-US" sz="2000" dirty="0">
                <a:solidFill>
                  <a:srgbClr val="555555"/>
                </a:solidFill>
              </a:rPr>
              <a:t>used to manage and </a:t>
            </a:r>
            <a:r>
              <a:rPr lang="en-US" sz="2000" dirty="0" smtClean="0">
                <a:solidFill>
                  <a:srgbClr val="555555"/>
                </a:solidFill>
              </a:rPr>
              <a:t>access distributed directory </a:t>
            </a:r>
            <a:r>
              <a:rPr lang="en-US" sz="2000" dirty="0">
                <a:solidFill>
                  <a:srgbClr val="555555"/>
                </a:solidFill>
              </a:rPr>
              <a:t>over IP network. </a:t>
            </a:r>
            <a:endParaRPr lang="en-US" sz="2000" dirty="0" smtClean="0">
              <a:solidFill>
                <a:srgbClr val="555555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555555"/>
                </a:solidFill>
              </a:rPr>
              <a:t>It is similar to telephone directory containing </a:t>
            </a:r>
            <a:r>
              <a:rPr lang="en-US" sz="2000" dirty="0" smtClean="0">
                <a:solidFill>
                  <a:srgbClr val="555555"/>
                </a:solidFill>
              </a:rPr>
              <a:t>contact numbers </a:t>
            </a:r>
            <a:r>
              <a:rPr lang="en-US" sz="2000" dirty="0">
                <a:solidFill>
                  <a:srgbClr val="555555"/>
                </a:solidFill>
              </a:rPr>
              <a:t>and addresses of the subscribers</a:t>
            </a:r>
            <a:r>
              <a:rPr lang="en-US" sz="2000" dirty="0" smtClean="0">
                <a:solidFill>
                  <a:srgbClr val="555555"/>
                </a:solidFill>
              </a:rPr>
              <a:t>.</a:t>
            </a:r>
            <a:endParaRPr lang="en-US" sz="20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555555"/>
                </a:solidFill>
              </a:rPr>
              <a:t>It provides </a:t>
            </a:r>
            <a:r>
              <a:rPr lang="en-US" sz="2000" dirty="0">
                <a:solidFill>
                  <a:srgbClr val="555555"/>
                </a:solidFill>
              </a:rPr>
              <a:t>directory service with systematic set of </a:t>
            </a:r>
            <a:r>
              <a:rPr lang="en-US" sz="2000" dirty="0" smtClean="0">
                <a:solidFill>
                  <a:srgbClr val="555555"/>
                </a:solidFill>
              </a:rPr>
              <a:t>records </a:t>
            </a:r>
            <a:r>
              <a:rPr lang="en-US" sz="2000" dirty="0">
                <a:solidFill>
                  <a:srgbClr val="555555"/>
                </a:solidFill>
              </a:rPr>
              <a:t>organized in hierarchical structure.</a:t>
            </a:r>
            <a:r>
              <a:rPr lang="en-US" sz="1600" dirty="0">
                <a:solidFill>
                  <a:srgbClr val="555555"/>
                </a:solidFill>
              </a:rPr>
              <a:t> </a:t>
            </a:r>
            <a:endParaRPr lang="en-US" sz="1600" dirty="0">
              <a:solidFill>
                <a:srgbClr val="555555"/>
              </a:solidFill>
              <a:latin typeface="Arial" panose="020B0604020202020204" pitchFamily="34" charset="0"/>
            </a:endParaRPr>
          </a:p>
          <a:p>
            <a:endParaRPr lang="en-US" sz="1600" dirty="0" smtClean="0">
              <a:solidFill>
                <a:srgbClr val="555555"/>
              </a:solidFill>
              <a:latin typeface="Arial" panose="020B0604020202020204" pitchFamily="34" charset="0"/>
            </a:endParaRPr>
          </a:p>
          <a:p>
            <a:endParaRPr lang="en-US" sz="1600" dirty="0">
              <a:solidFill>
                <a:srgbClr val="555555"/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4221088"/>
            <a:ext cx="6101216" cy="2376264"/>
          </a:xfrm>
          <a:prstGeom prst="rect">
            <a:avLst/>
          </a:prstGeom>
        </p:spPr>
      </p:pic>
      <p:sp>
        <p:nvSpPr>
          <p:cNvPr id="7" name="AutoShape 4" descr="LDAP Working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4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967984"/>
            <a:ext cx="9649072" cy="53285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47728" y="1844824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Root Node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31504" y="2985949"/>
            <a:ext cx="140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Branch Node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75920" y="5589240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Leaf Nodes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91544" y="260648"/>
            <a:ext cx="86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LDAP ARCHITECTURE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29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9999980" y="1854344"/>
            <a:ext cx="45720" cy="350520"/>
          </a:xfrm>
          <a:custGeom>
            <a:avLst/>
            <a:gdLst/>
            <a:ahLst/>
            <a:cxnLst/>
            <a:rect l="l" t="t" r="r" b="b"/>
            <a:pathLst>
              <a:path w="45720" h="350520">
                <a:moveTo>
                  <a:pt x="0" y="350519"/>
                </a:moveTo>
                <a:lnTo>
                  <a:pt x="45719" y="350519"/>
                </a:lnTo>
                <a:lnTo>
                  <a:pt x="45719" y="0"/>
                </a:lnTo>
                <a:lnTo>
                  <a:pt x="0" y="0"/>
                </a:lnTo>
                <a:lnTo>
                  <a:pt x="0" y="350519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>
            <a:spLocks noGrp="1"/>
          </p:cNvSpPr>
          <p:nvPr>
            <p:ph type="title"/>
          </p:nvPr>
        </p:nvSpPr>
        <p:spPr>
          <a:xfrm>
            <a:off x="767408" y="355600"/>
            <a:ext cx="10081119" cy="62837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000" b="1" spc="114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MAIL</a:t>
            </a:r>
            <a:r>
              <a:rPr lang="en-US" sz="4000" b="1" spc="-17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spc="-16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SERVICES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199456" y="1854344"/>
            <a:ext cx="6571904" cy="3731791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42265" marR="2074545" indent="-342265">
              <a:lnSpc>
                <a:spcPct val="150000"/>
              </a:lnSpc>
              <a:spcBef>
                <a:spcPts val="600"/>
              </a:spcBef>
              <a:buClr>
                <a:srgbClr val="B1B1B1"/>
              </a:buClr>
              <a:buFont typeface="Symbol"/>
              <a:buChar char=""/>
              <a:tabLst>
                <a:tab pos="342265" algn="l"/>
                <a:tab pos="355600" algn="l"/>
              </a:tabLst>
            </a:pPr>
            <a:r>
              <a:rPr sz="2000" dirty="0">
                <a:cs typeface="Arial"/>
              </a:rPr>
              <a:t>Three </a:t>
            </a:r>
            <a:r>
              <a:rPr sz="2000" spc="-5" dirty="0">
                <a:cs typeface="Arial"/>
              </a:rPr>
              <a:t>major </a:t>
            </a:r>
            <a:r>
              <a:rPr sz="2000" dirty="0">
                <a:cs typeface="Arial"/>
              </a:rPr>
              <a:t>mail</a:t>
            </a:r>
            <a:r>
              <a:rPr sz="2000" spc="-75" dirty="0">
                <a:cs typeface="Arial"/>
              </a:rPr>
              <a:t> </a:t>
            </a:r>
            <a:r>
              <a:rPr sz="2000" dirty="0">
                <a:cs typeface="Arial"/>
              </a:rPr>
              <a:t>services:</a:t>
            </a:r>
          </a:p>
          <a:p>
            <a:pPr marL="469900">
              <a:lnSpc>
                <a:spcPct val="150000"/>
              </a:lnSpc>
              <a:spcBef>
                <a:spcPts val="700"/>
              </a:spcBef>
            </a:pPr>
            <a:r>
              <a:rPr sz="2000" spc="195" baseline="5952" dirty="0">
                <a:solidFill>
                  <a:srgbClr val="B1B1B1"/>
                </a:solidFill>
                <a:cs typeface="Symbol"/>
              </a:rPr>
              <a:t></a:t>
            </a:r>
            <a:r>
              <a:rPr sz="2000" spc="130" dirty="0">
                <a:cs typeface="Arial"/>
              </a:rPr>
              <a:t>Simple </a:t>
            </a:r>
            <a:r>
              <a:rPr sz="2000" spc="-5" dirty="0">
                <a:cs typeface="Arial"/>
              </a:rPr>
              <a:t>Mail Transfer</a:t>
            </a:r>
            <a:r>
              <a:rPr sz="2000" spc="-170" dirty="0">
                <a:cs typeface="Arial"/>
              </a:rPr>
              <a:t> </a:t>
            </a:r>
            <a:r>
              <a:rPr sz="2000" spc="-5" dirty="0">
                <a:cs typeface="Arial"/>
              </a:rPr>
              <a:t>Protocol</a:t>
            </a:r>
            <a:endParaRPr sz="2000" dirty="0">
              <a:cs typeface="Arial"/>
            </a:endParaRPr>
          </a:p>
          <a:p>
            <a:pPr marL="1155700" lvl="1" indent="-228600">
              <a:lnSpc>
                <a:spcPct val="150000"/>
              </a:lnSpc>
              <a:spcBef>
                <a:spcPts val="390"/>
              </a:spcBef>
              <a:buClr>
                <a:srgbClr val="5E5E5E"/>
              </a:buClr>
              <a:buFont typeface="Symbol"/>
              <a:buChar char=""/>
              <a:tabLst>
                <a:tab pos="1155700" algn="l"/>
              </a:tabLst>
            </a:pPr>
            <a:r>
              <a:rPr sz="2000" spc="-10" dirty="0">
                <a:cs typeface="Arial"/>
              </a:rPr>
              <a:t>SMTP</a:t>
            </a:r>
            <a:endParaRPr sz="2000" dirty="0">
              <a:cs typeface="Arial"/>
            </a:endParaRPr>
          </a:p>
          <a:p>
            <a:pPr marL="469900">
              <a:lnSpc>
                <a:spcPct val="150000"/>
              </a:lnSpc>
              <a:spcBef>
                <a:spcPts val="700"/>
              </a:spcBef>
            </a:pPr>
            <a:r>
              <a:rPr sz="2000" spc="270" baseline="5952" dirty="0">
                <a:solidFill>
                  <a:srgbClr val="B1B1B1"/>
                </a:solidFill>
                <a:cs typeface="Symbol"/>
              </a:rPr>
              <a:t></a:t>
            </a:r>
            <a:r>
              <a:rPr sz="2000" spc="180" dirty="0">
                <a:cs typeface="Arial"/>
              </a:rPr>
              <a:t>Post </a:t>
            </a:r>
            <a:r>
              <a:rPr sz="2000" spc="-5" dirty="0">
                <a:cs typeface="Arial"/>
              </a:rPr>
              <a:t>Office</a:t>
            </a:r>
            <a:r>
              <a:rPr sz="2000" spc="-190" dirty="0">
                <a:cs typeface="Arial"/>
              </a:rPr>
              <a:t> </a:t>
            </a:r>
            <a:r>
              <a:rPr sz="2000" spc="-5" dirty="0">
                <a:cs typeface="Arial"/>
              </a:rPr>
              <a:t>Protocol</a:t>
            </a:r>
            <a:endParaRPr sz="2000" dirty="0">
              <a:cs typeface="Arial"/>
            </a:endParaRPr>
          </a:p>
          <a:p>
            <a:pPr marL="1155700" lvl="1" indent="-228600">
              <a:lnSpc>
                <a:spcPct val="150000"/>
              </a:lnSpc>
              <a:spcBef>
                <a:spcPts val="400"/>
              </a:spcBef>
              <a:buClr>
                <a:srgbClr val="5E5E5E"/>
              </a:buClr>
              <a:buFont typeface="Symbol"/>
              <a:buChar char=""/>
              <a:tabLst>
                <a:tab pos="1155700" algn="l"/>
              </a:tabLst>
            </a:pPr>
            <a:r>
              <a:rPr sz="2000" spc="-5" dirty="0">
                <a:cs typeface="Arial"/>
              </a:rPr>
              <a:t>POP3</a:t>
            </a:r>
            <a:endParaRPr sz="2000" dirty="0">
              <a:cs typeface="Arial"/>
            </a:endParaRPr>
          </a:p>
          <a:p>
            <a:pPr marL="469900">
              <a:lnSpc>
                <a:spcPct val="150000"/>
              </a:lnSpc>
              <a:spcBef>
                <a:spcPts val="690"/>
              </a:spcBef>
            </a:pPr>
            <a:r>
              <a:rPr sz="2000" spc="150" baseline="5952" dirty="0">
                <a:solidFill>
                  <a:srgbClr val="B1B1B1"/>
                </a:solidFill>
                <a:cs typeface="Symbol"/>
              </a:rPr>
              <a:t></a:t>
            </a:r>
            <a:r>
              <a:rPr sz="2000" spc="100" dirty="0">
                <a:cs typeface="Arial"/>
              </a:rPr>
              <a:t>Internet </a:t>
            </a:r>
            <a:r>
              <a:rPr sz="2000" spc="-5" dirty="0">
                <a:cs typeface="Arial"/>
              </a:rPr>
              <a:t>Mail Access</a:t>
            </a:r>
            <a:r>
              <a:rPr sz="2000" spc="-120" dirty="0">
                <a:cs typeface="Arial"/>
              </a:rPr>
              <a:t> </a:t>
            </a:r>
            <a:r>
              <a:rPr sz="2000" spc="-5" dirty="0">
                <a:cs typeface="Arial"/>
              </a:rPr>
              <a:t>Protocol</a:t>
            </a:r>
            <a:endParaRPr sz="2000" dirty="0">
              <a:cs typeface="Arial"/>
            </a:endParaRPr>
          </a:p>
          <a:p>
            <a:pPr marL="1155700" lvl="1" indent="-228600">
              <a:lnSpc>
                <a:spcPct val="150000"/>
              </a:lnSpc>
              <a:spcBef>
                <a:spcPts val="400"/>
              </a:spcBef>
              <a:buClr>
                <a:srgbClr val="5E5E5E"/>
              </a:buClr>
              <a:buFont typeface="Symbol"/>
              <a:buChar char=""/>
              <a:tabLst>
                <a:tab pos="1155700" algn="l"/>
              </a:tabLst>
            </a:pPr>
            <a:r>
              <a:rPr sz="2000" spc="-10" dirty="0">
                <a:cs typeface="Arial"/>
              </a:rPr>
              <a:t>IMAP </a:t>
            </a:r>
            <a:r>
              <a:rPr sz="2000" spc="-5" dirty="0">
                <a:cs typeface="Arial"/>
              </a:rPr>
              <a:t>or</a:t>
            </a:r>
            <a:r>
              <a:rPr sz="2000" spc="-10" dirty="0">
                <a:cs typeface="Arial"/>
              </a:rPr>
              <a:t> IMAP4</a:t>
            </a:r>
            <a:endParaRPr sz="2000" dirty="0">
              <a:cs typeface="Arial"/>
            </a:endParaRPr>
          </a:p>
        </p:txBody>
      </p:sp>
      <p:pic>
        <p:nvPicPr>
          <p:cNvPr id="9220" name="Picture 4" descr="Image result for SMTP and pOp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777" y="1854344"/>
            <a:ext cx="3714750" cy="316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7" name="TextBox 9216"/>
          <p:cNvSpPr txBox="1"/>
          <p:nvPr/>
        </p:nvSpPr>
        <p:spPr>
          <a:xfrm>
            <a:off x="7608168" y="5373216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Mail Services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7017113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352" y="908720"/>
            <a:ext cx="11665296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MOUSE</a:t>
            </a:r>
          </a:p>
          <a:p>
            <a:pPr algn="ctr"/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000" dirty="0" smtClean="0"/>
              <a:t>A </a:t>
            </a:r>
            <a:r>
              <a:rPr lang="en-US" sz="2000" dirty="0"/>
              <a:t>small handheld device which is </a:t>
            </a:r>
            <a:r>
              <a:rPr lang="en-US" sz="2000" dirty="0" smtClean="0"/>
              <a:t>used </a:t>
            </a:r>
            <a:r>
              <a:rPr lang="en-US" sz="2000" dirty="0"/>
              <a:t>to move the cursor on a computer </a:t>
            </a:r>
            <a:r>
              <a:rPr lang="en-US" sz="2000" dirty="0" smtClean="0"/>
              <a:t>screen.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80" y="2852936"/>
            <a:ext cx="3632994" cy="2590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36160" y="5694952"/>
            <a:ext cx="3344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Optical Mouse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3039013"/>
            <a:ext cx="3111996" cy="26215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3432" y="5805264"/>
            <a:ext cx="311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Mechanical mouse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02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64552" y="5949280"/>
            <a:ext cx="1296144" cy="851045"/>
          </a:xfrm>
        </p:spPr>
        <p:txBody>
          <a:bodyPr>
            <a:normAutofit/>
          </a:bodyPr>
          <a:lstStyle/>
          <a:p>
            <a:r>
              <a:rPr lang="en-US" sz="1000" b="1" dirty="0" smtClean="0">
                <a:solidFill>
                  <a:schemeClr val="tx1"/>
                </a:solidFill>
              </a:rPr>
              <a:t>SLIDE NO: 3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344" y="1268760"/>
            <a:ext cx="11665296" cy="5373216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dirty="0" smtClean="0"/>
              <a:t>	A </a:t>
            </a:r>
            <a:r>
              <a:rPr lang="en-US" dirty="0"/>
              <a:t>proxy server is a dedicated computer or </a:t>
            </a:r>
            <a:r>
              <a:rPr lang="en-US" dirty="0" smtClean="0"/>
              <a:t>a software </a:t>
            </a:r>
            <a:r>
              <a:rPr lang="en-US" dirty="0"/>
              <a:t>system running on a computer that acts as an intermediary between an endpoint device, such as a computer, and another server from which a user or client is requesting a service</a:t>
            </a:r>
            <a:r>
              <a:rPr lang="en-US" b="1" dirty="0" smtClean="0"/>
              <a:t>.</a:t>
            </a:r>
          </a:p>
          <a:p>
            <a:pPr algn="l"/>
            <a:endParaRPr lang="en-US" b="1" dirty="0" smtClean="0"/>
          </a:p>
          <a:p>
            <a:pPr algn="l"/>
            <a:r>
              <a:rPr lang="en-US" b="1" dirty="0" smtClean="0"/>
              <a:t>Functionalities</a:t>
            </a:r>
            <a:r>
              <a:rPr lang="en-US" dirty="0" smtClean="0"/>
              <a:t>:</a:t>
            </a:r>
            <a:endParaRPr lang="en-US" dirty="0"/>
          </a:p>
          <a:p>
            <a:pPr marL="2628900" lvl="5" indent="-342900" algn="l">
              <a:buFont typeface="Wingdings" panose="05000000000000000000" pitchFamily="2" charset="2"/>
              <a:buChar char="§"/>
            </a:pPr>
            <a:r>
              <a:rPr lang="en-US" dirty="0" smtClean="0"/>
              <a:t>	</a:t>
            </a:r>
            <a:r>
              <a:rPr lang="en-US" sz="2000" dirty="0" smtClean="0"/>
              <a:t>Firewall and network data filtering</a:t>
            </a:r>
            <a:r>
              <a:rPr lang="en-US" sz="2000" dirty="0" smtClean="0"/>
              <a:t>.</a:t>
            </a:r>
          </a:p>
          <a:p>
            <a:pPr marL="2628900" lvl="5" indent="-342900" algn="l">
              <a:buFont typeface="Wingdings" panose="05000000000000000000" pitchFamily="2" charset="2"/>
              <a:buChar char="§"/>
            </a:pPr>
            <a:r>
              <a:rPr lang="en-US" sz="2000" dirty="0" smtClean="0"/>
              <a:t> No anonymous surfing</a:t>
            </a:r>
            <a:endParaRPr lang="en-US" sz="2000" dirty="0" smtClean="0"/>
          </a:p>
          <a:p>
            <a:pPr marL="2628900" lvl="5" indent="-342900" algn="l">
              <a:buFont typeface="Wingdings" panose="05000000000000000000" pitchFamily="2" charset="2"/>
              <a:buChar char="§"/>
            </a:pPr>
            <a:r>
              <a:rPr lang="en-US" sz="2000" dirty="0" smtClean="0"/>
              <a:t>	</a:t>
            </a:r>
            <a:r>
              <a:rPr lang="en-US" sz="2000" dirty="0" smtClean="0"/>
              <a:t>Data </a:t>
            </a:r>
            <a:r>
              <a:rPr lang="en-US" sz="2000" dirty="0" smtClean="0"/>
              <a:t>caching.</a:t>
            </a:r>
          </a:p>
          <a:p>
            <a:pPr lvl="5" algn="l"/>
            <a:endParaRPr lang="en-US" b="1" dirty="0"/>
          </a:p>
          <a:p>
            <a:pPr algn="l"/>
            <a:r>
              <a:rPr lang="en-US" b="1" dirty="0" smtClean="0"/>
              <a:t>Types of proxies :</a:t>
            </a:r>
          </a:p>
          <a:p>
            <a:pPr marL="2628900" lvl="5" indent="-342900" algn="l">
              <a:buFont typeface="Wingdings" panose="05000000000000000000" pitchFamily="2" charset="2"/>
              <a:buChar char="§"/>
            </a:pPr>
            <a:r>
              <a:rPr lang="en-US" sz="2000" b="1" dirty="0"/>
              <a:t>	</a:t>
            </a:r>
            <a:r>
              <a:rPr lang="en-US" sz="2000" b="1" dirty="0" smtClean="0"/>
              <a:t> </a:t>
            </a:r>
            <a:r>
              <a:rPr lang="en-US" sz="2000" dirty="0" smtClean="0"/>
              <a:t>Forward proxy.</a:t>
            </a:r>
          </a:p>
          <a:p>
            <a:pPr marL="2628900" lvl="5" indent="-342900" algn="l">
              <a:buFont typeface="Wingdings" panose="05000000000000000000" pitchFamily="2" charset="2"/>
              <a:buChar char="§"/>
            </a:pPr>
            <a:r>
              <a:rPr lang="en-US" sz="2000" b="1" dirty="0" smtClean="0"/>
              <a:t>  </a:t>
            </a:r>
            <a:r>
              <a:rPr lang="en-US" sz="2000" dirty="0" smtClean="0"/>
              <a:t>Open proxy.</a:t>
            </a:r>
          </a:p>
          <a:p>
            <a:pPr marL="2628900" lvl="5" indent="-342900" algn="l">
              <a:buFont typeface="Wingdings" panose="05000000000000000000" pitchFamily="2" charset="2"/>
              <a:buChar char="§"/>
            </a:pPr>
            <a:r>
              <a:rPr lang="en-US" sz="2000" b="1" dirty="0" smtClean="0"/>
              <a:t>  </a:t>
            </a:r>
            <a:r>
              <a:rPr lang="en-US" sz="2000" dirty="0" smtClean="0"/>
              <a:t>Reverse proxy.</a:t>
            </a:r>
            <a:endParaRPr lang="en-US" sz="2000" b="1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71464" y="26729"/>
            <a:ext cx="8470006" cy="85104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60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PROXY SERVER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15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8" y="10750"/>
            <a:ext cx="6194175" cy="295232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280576" y="6669360"/>
            <a:ext cx="1296144" cy="85104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000" b="1" dirty="0" smtClean="0">
                <a:solidFill>
                  <a:schemeClr val="tx1"/>
                </a:solidFill>
              </a:rPr>
              <a:t>SLIDE NO: 4</a:t>
            </a:r>
            <a:endParaRPr lang="en-US" sz="1000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15" y="3253626"/>
            <a:ext cx="5832648" cy="2956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336" y="1255448"/>
            <a:ext cx="5976664" cy="37036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87488" y="3068960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FORWARD PROXY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923819" y="5149112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REVERSE PROXY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135560" y="6316325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OPEN PROXY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186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519936" y="4301981"/>
            <a:ext cx="5399981" cy="1079500"/>
          </a:xfrm>
        </p:spPr>
        <p:txBody>
          <a:bodyPr>
            <a:normAutofit/>
          </a:bodyPr>
          <a:lstStyle/>
          <a:p>
            <a:r>
              <a:rPr lang="en-US" sz="9600" b="1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DBMS</a:t>
            </a:r>
            <a:endParaRPr lang="en-US" sz="9600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42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741561" y="1988840"/>
            <a:ext cx="4778375" cy="43434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/>
              <a:t>Atomicity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/>
              <a:t>Consistence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/>
              <a:t>Isolation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/>
              <a:t>Durability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415480" y="569609"/>
            <a:ext cx="9864725" cy="86360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</a:rPr>
              <a:t>ACID </a:t>
            </a: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</a:rPr>
              <a:t>PROPERTIES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</a:b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4294967295"/>
          </p:nvPr>
        </p:nvPicPr>
        <p:blipFill>
          <a:blip r:embed="rId2"/>
          <a:srcRect l="1229" r="1229"/>
          <a:stretch>
            <a:fillRect/>
          </a:stretch>
        </p:blipFill>
        <p:spPr bwMode="auto">
          <a:xfrm>
            <a:off x="5519936" y="1988840"/>
            <a:ext cx="6357937" cy="3792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1312260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304" y="231820"/>
            <a:ext cx="116296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Normalization: Normalization is dividing the table or relation in multiple tables.</a:t>
            </a:r>
          </a:p>
          <a:p>
            <a:endParaRPr lang="en-US" dirty="0" smtClean="0"/>
          </a:p>
          <a:p>
            <a:r>
              <a:rPr lang="en-US" b="1" dirty="0" smtClean="0"/>
              <a:t>Anomalies in DBMS :</a:t>
            </a:r>
          </a:p>
          <a:p>
            <a:r>
              <a:rPr lang="en-US" dirty="0" smtClean="0"/>
              <a:t>There are three types of anomalies that occur when the database is not normalized. These are </a:t>
            </a:r>
            <a:r>
              <a:rPr lang="en-US" dirty="0" smtClean="0"/>
              <a:t>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Insert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</a:t>
            </a:r>
            <a:r>
              <a:rPr lang="en-US" dirty="0" smtClean="0"/>
              <a:t>elete </a:t>
            </a:r>
            <a:r>
              <a:rPr lang="en-US" dirty="0" smtClean="0"/>
              <a:t> </a:t>
            </a:r>
          </a:p>
          <a:p>
            <a:endParaRPr lang="en-US" b="1" dirty="0" smtClean="0"/>
          </a:p>
          <a:p>
            <a:r>
              <a:rPr lang="en-US" b="1" dirty="0" smtClean="0"/>
              <a:t>Normalization</a:t>
            </a:r>
          </a:p>
          <a:p>
            <a:r>
              <a:rPr lang="en-US" dirty="0" smtClean="0"/>
              <a:t>Here are the most commonly used normal forms: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First normal form(1NF)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Second normal form(2NF)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Third normal form(3NF)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383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65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72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791744" y="620688"/>
            <a:ext cx="4073059" cy="1330424"/>
          </a:xfrm>
        </p:spPr>
        <p:txBody>
          <a:bodyPr/>
          <a:lstStyle/>
          <a:p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2803"/>
            <a:ext cx="12192000" cy="401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8596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780928"/>
            <a:ext cx="10153128" cy="38884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7368" y="404664"/>
            <a:ext cx="105851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1NF (FIRST NORMAL FORM)</a:t>
            </a:r>
          </a:p>
          <a:p>
            <a:pPr algn="ctr"/>
            <a:endParaRPr lang="en-US" sz="4000" b="1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Rule 1- Each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 cell should contain a single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value.</a:t>
            </a:r>
          </a:p>
          <a:p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Rule 2- Each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 needs to be unique.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650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9637" y="1070495"/>
            <a:ext cx="11370945" cy="5040313"/>
          </a:xfrm>
        </p:spPr>
        <p:txBody>
          <a:bodyPr/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Rule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1- Be in 1NF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Rule 2- Single Column Primary Key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57591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2NF (SECOND NORMAL FORM)</a:t>
            </a: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2204864"/>
            <a:ext cx="9073007" cy="2068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858" y="4653136"/>
            <a:ext cx="7902161" cy="183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1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360" y="476672"/>
            <a:ext cx="11233248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SCANNER </a:t>
            </a:r>
            <a:endParaRPr lang="en-US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A </a:t>
            </a:r>
            <a:r>
              <a:rPr lang="en-US" dirty="0" smtClean="0"/>
              <a:t>hardware </a:t>
            </a:r>
            <a:r>
              <a:rPr lang="en-US" dirty="0"/>
              <a:t>device that scans documents and converts them into digital </a:t>
            </a:r>
            <a:r>
              <a:rPr lang="en-US" dirty="0" smtClean="0"/>
              <a:t>data.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13" y="1988840"/>
            <a:ext cx="3096344" cy="28083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9416" y="501317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Flatbed scanner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363" t="12195" r="363" b="-12195"/>
          <a:stretch/>
        </p:blipFill>
        <p:spPr>
          <a:xfrm>
            <a:off x="3924332" y="2452560"/>
            <a:ext cx="3384376" cy="29523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55840" y="501317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Drum scanner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16" y="1944420"/>
            <a:ext cx="3096345" cy="33123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60296" y="501317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Handheld scanner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35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87" y="2204864"/>
            <a:ext cx="9935363" cy="16091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267" y="4247029"/>
            <a:ext cx="5785048" cy="20956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264" y="4128255"/>
            <a:ext cx="2800350" cy="23332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9376" y="0"/>
            <a:ext cx="10945215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3NF (THIRD NORMAL FORM) RULES</a:t>
            </a:r>
          </a:p>
          <a:p>
            <a:pPr algn="ctr"/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Rule 1- Be in 2NF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Rule 2- Has no transitive functional dependencies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53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444162" y="4301981"/>
            <a:ext cx="8712349" cy="1079500"/>
          </a:xfrm>
        </p:spPr>
        <p:txBody>
          <a:bodyPr/>
          <a:lstStyle/>
          <a:p>
            <a:r>
              <a:rPr lang="en-US" sz="9600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APPLICATION</a:t>
            </a:r>
            <a:endParaRPr lang="en-US" sz="9600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16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7368" y="958081"/>
            <a:ext cx="11370945" cy="5639271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Application is a program designed to perform a group of functions, tasks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or activities for the benefit of the user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Examples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of an application include a word processor, a spreadsheet, an accounting application, a web browser, a media player, an aeronautical flight simulator, a console game or a photo editor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lvl="3" indent="0" algn="just">
              <a:lnSpc>
                <a:spcPct val="150000"/>
              </a:lnSpc>
              <a:buNone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		There are many types of application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like</a:t>
            </a:r>
          </a:p>
          <a:p>
            <a:pPr lvl="5" algn="just">
              <a:lnSpc>
                <a:spcPct val="150000"/>
              </a:lnSpc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Desktop application</a:t>
            </a:r>
          </a:p>
          <a:p>
            <a:pPr lvl="5" algn="just">
              <a:lnSpc>
                <a:spcPct val="150000"/>
              </a:lnSpc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Web application</a:t>
            </a:r>
          </a:p>
          <a:p>
            <a:pPr lvl="5" algn="just">
              <a:lnSpc>
                <a:spcPct val="150000"/>
              </a:lnSpc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Android application etc..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408" y="191750"/>
            <a:ext cx="10009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6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07989" y="1484784"/>
            <a:ext cx="6768132" cy="5040313"/>
          </a:xfrm>
        </p:spPr>
        <p:txBody>
          <a:bodyPr/>
          <a:lstStyle/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Presentation layer:</a:t>
            </a:r>
          </a:p>
          <a:p>
            <a:pPr algn="just">
              <a:lnSpc>
                <a:spcPct val="100000"/>
              </a:lnSpc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	The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presentation layer provides the application's user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interface.</a:t>
            </a:r>
          </a:p>
          <a:p>
            <a:pPr algn="just">
              <a:lnSpc>
                <a:spcPct val="100000"/>
              </a:lnSpc>
            </a:pP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Business logic layer:</a:t>
            </a:r>
          </a:p>
          <a:p>
            <a:pPr algn="just">
              <a:lnSpc>
                <a:spcPct val="100000"/>
              </a:lnSpc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	The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business layer implements the business functionality of the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application.</a:t>
            </a:r>
          </a:p>
          <a:p>
            <a:pPr algn="just">
              <a:lnSpc>
                <a:spcPct val="100000"/>
              </a:lnSpc>
            </a:pP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access layer:</a:t>
            </a:r>
          </a:p>
          <a:p>
            <a:pPr algn="just">
              <a:lnSpc>
                <a:spcPct val="100000"/>
              </a:lnSpc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	The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 layer provides access to external systems such as databases. 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COMPONENTS OF APPLICATION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1916832"/>
            <a:ext cx="4141466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8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536" y="116633"/>
            <a:ext cx="8496944" cy="675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1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23692" y="2348880"/>
            <a:ext cx="59766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 OF APPLICATIONS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925299"/>
              </p:ext>
            </p:extLst>
          </p:nvPr>
        </p:nvGraphicFramePr>
        <p:xfrm>
          <a:off x="1271464" y="3212975"/>
          <a:ext cx="9721080" cy="32683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860540"/>
                <a:gridCol w="4860540"/>
              </a:tblGrid>
              <a:tr h="193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Compiled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Interpreted</a:t>
                      </a:r>
                      <a:endParaRPr lang="en-US" dirty="0"/>
                    </a:p>
                  </a:txBody>
                  <a:tcPr/>
                </a:tc>
              </a:tr>
              <a:tr h="22019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 compiled language is a programming language whose implementations are typically compilers translators that generate machine code from source code.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 interpreted language is a type of programming language for which most of its implementations execute instructions directly and freely, without previously compiling a program into machine-language instructions. 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7006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Example: C, C++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Example: Java, C#</a:t>
                      </a:r>
                      <a:endParaRPr lang="en-US" sz="2000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695400" y="1146230"/>
            <a:ext cx="1123324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An application program interface (API) is code that allows two software programs to communicate with each other</a:t>
            </a:r>
            <a:r>
              <a:rPr lang="en-US" sz="2400" dirty="0" smtClean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latin typeface="Calibri" panose="020F0502020204030204" pitchFamily="34" charset="0"/>
              <a:ea typeface="Verdana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07468" y="332656"/>
            <a:ext cx="9793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PROGRAM INTERFACE(API)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21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83432" y="769441"/>
            <a:ext cx="1105322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Application security is the use of software, hardware, and procedural methods to protect applications from external threats. 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 dirty="0">
                <a:solidFill>
                  <a:srgbClr val="6C6C6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400" dirty="0" smtClean="0">
                <a:solidFill>
                  <a:srgbClr val="6C6C6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	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ATTACKS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rgbClr val="6C6C6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solidFill>
                <a:srgbClr val="6C6C6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solidFill>
                <a:srgbClr val="6C6C6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 smtClean="0">
              <a:solidFill>
                <a:srgbClr val="6C6C6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solidFill>
                <a:srgbClr val="6C6C6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 smtClean="0">
              <a:solidFill>
                <a:srgbClr val="6C6C6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31504" y="0"/>
            <a:ext cx="87849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SECURITY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41989093"/>
              </p:ext>
            </p:extLst>
          </p:nvPr>
        </p:nvGraphicFramePr>
        <p:xfrm>
          <a:off x="2063552" y="2636912"/>
          <a:ext cx="8128000" cy="3861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431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6924"/>
          <a:stretch/>
        </p:blipFill>
        <p:spPr>
          <a:xfrm>
            <a:off x="911424" y="1412776"/>
            <a:ext cx="10441160" cy="43204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260648"/>
            <a:ext cx="11280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ARCHITECTURE TYPES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20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628800"/>
            <a:ext cx="4392488" cy="44644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0875"/>
            <a:ext cx="6084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RICH INTERNET APPLICATION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8" y="1597225"/>
            <a:ext cx="5910833" cy="44435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00056" y="620688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TIER ARCHITECTURE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54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2" y="2420515"/>
            <a:ext cx="11016604" cy="863601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1052888"/>
              </p:ext>
            </p:extLst>
          </p:nvPr>
        </p:nvGraphicFramePr>
        <p:xfrm>
          <a:off x="921964" y="3284116"/>
          <a:ext cx="9411344" cy="3224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-312713" y="167973"/>
            <a:ext cx="11880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 APPLICATIONS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9376" y="937414"/>
            <a:ext cx="1137726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Enterprise applications are inherently complex.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Enterprise applications solve business problems.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This </a:t>
            </a:r>
            <a:r>
              <a:rPr lang="en-US" dirty="0"/>
              <a:t>involves the safe storage, retrieval, and manipulation of business data.</a:t>
            </a: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998319" y="4619223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Distributed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19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1344" y="476672"/>
            <a:ext cx="1152128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            </a:t>
            </a: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DEVICES</a:t>
            </a:r>
          </a:p>
          <a:p>
            <a:endParaRPr lang="en-US" dirty="0" smtClean="0"/>
          </a:p>
          <a:p>
            <a:r>
              <a:rPr lang="en-US" dirty="0" smtClean="0"/>
              <a:t>The hardware devices that </a:t>
            </a:r>
            <a:r>
              <a:rPr lang="en-US" dirty="0"/>
              <a:t>converts a computer's output to a form that can be </a:t>
            </a:r>
            <a:r>
              <a:rPr lang="en-US" dirty="0" smtClean="0"/>
              <a:t>seen</a:t>
            </a:r>
            <a:r>
              <a:rPr lang="en-US" dirty="0"/>
              <a:t> </a:t>
            </a:r>
            <a:r>
              <a:rPr lang="en-US" dirty="0" smtClean="0"/>
              <a:t>or heard on the computer.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MONITOR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630" y="2873838"/>
            <a:ext cx="2759429" cy="24929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32233" y="536739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CRT Monitor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169" y="2406665"/>
            <a:ext cx="3744416" cy="2880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12224" y="5367392"/>
            <a:ext cx="334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LCD Monitor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62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15480" y="332656"/>
            <a:ext cx="9787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ARCHITECTURE OF ENTERPRISE APPLICATION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Image result for enterprise appl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1340768"/>
            <a:ext cx="5616624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69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03912" y="4157668"/>
            <a:ext cx="6480101" cy="1079500"/>
          </a:xfrm>
        </p:spPr>
        <p:txBody>
          <a:bodyPr/>
          <a:lstStyle/>
          <a:p>
            <a:r>
              <a:rPr lang="en-US" sz="9600" b="1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STORAGE</a:t>
            </a:r>
            <a:endParaRPr lang="en-US" sz="9600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6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5440" y="116632"/>
            <a:ext cx="10081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42" name="Picture 2" descr="Image result for DAS NAS and SA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" r="-775"/>
          <a:stretch/>
        </p:blipFill>
        <p:spPr bwMode="auto">
          <a:xfrm>
            <a:off x="1412751" y="1196752"/>
            <a:ext cx="89344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33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99656" y="404664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RAID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98" y="3212976"/>
            <a:ext cx="4762500" cy="29523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87688" y="2162763"/>
            <a:ext cx="4320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RAID </a:t>
            </a: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LEVELS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798" y="1112550"/>
            <a:ext cx="112078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RAID is a technology that is used to increase the performance and/or reliability of data storage. 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679" y="3188756"/>
            <a:ext cx="4761389" cy="2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2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7" y="3140968"/>
            <a:ext cx="5184577" cy="27363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7841" y="1903219"/>
            <a:ext cx="3960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RAID 2</a:t>
            </a:r>
          </a:p>
          <a:p>
            <a:pPr algn="ctr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Striping with ECC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00056" y="1903219"/>
            <a:ext cx="4752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RAID 3</a:t>
            </a:r>
          </a:p>
          <a:p>
            <a:pPr algn="ctr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Byte striping with parity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47728" y="188640"/>
            <a:ext cx="4320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RAID </a:t>
            </a: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LEVELS(Cont.)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183" y="3151854"/>
            <a:ext cx="4536504" cy="261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3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916832"/>
            <a:ext cx="4762500" cy="30963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1906014"/>
            <a:ext cx="4762500" cy="31071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47728" y="188640"/>
            <a:ext cx="4320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RAID </a:t>
            </a: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LEVELS(Cont.)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94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6401" r="1666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4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360" y="548680"/>
            <a:ext cx="11089232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PRINTER</a:t>
            </a:r>
          </a:p>
          <a:p>
            <a:endParaRPr lang="en-US" dirty="0" smtClean="0"/>
          </a:p>
          <a:p>
            <a:r>
              <a:rPr lang="en-US" dirty="0" smtClean="0"/>
              <a:t>A</a:t>
            </a:r>
            <a:r>
              <a:rPr lang="en-US" dirty="0"/>
              <a:t> printer is a device that accepts text and graphic output from a computer and transfers the information to </a:t>
            </a:r>
            <a:r>
              <a:rPr lang="en-US" dirty="0" smtClean="0"/>
              <a:t>paper</a:t>
            </a:r>
            <a:r>
              <a:rPr lang="en-US" dirty="0"/>
              <a:t>.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                                                      </a:t>
            </a:r>
            <a:endParaRPr lang="en-US" sz="2800" dirty="0" smtClean="0"/>
          </a:p>
          <a:p>
            <a:r>
              <a:rPr lang="en-US" sz="2800" dirty="0"/>
              <a:t>	</a:t>
            </a:r>
            <a:r>
              <a:rPr lang="en-US" sz="2800" dirty="0" smtClean="0"/>
              <a:t>							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                                                     </a:t>
            </a:r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498708"/>
            <a:ext cx="3240360" cy="32403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69486" y="5670009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Ink jet printer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2780928"/>
            <a:ext cx="3816424" cy="25516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28148" y="565195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Laser Printer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03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2564904"/>
            <a:ext cx="6408712" cy="41044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3432" y="1460088"/>
            <a:ext cx="10441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Switch Mode Power </a:t>
            </a:r>
            <a:r>
              <a:rPr lang="en-US" dirty="0" smtClean="0"/>
              <a:t>Supply(SMPS) is </a:t>
            </a:r>
            <a:r>
              <a:rPr lang="en-US" dirty="0"/>
              <a:t>a type of Power Supply Unit (PSU) that uses some kind of switching devices to transfer electrical energy from source to </a:t>
            </a:r>
            <a:r>
              <a:rPr lang="en-US" dirty="0" smtClean="0"/>
              <a:t>load.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75720" y="277029"/>
            <a:ext cx="4680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SMPS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15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98" t="1351" r="1100" b="1351"/>
          <a:stretch/>
        </p:blipFill>
        <p:spPr>
          <a:xfrm>
            <a:off x="2927648" y="1268760"/>
            <a:ext cx="6408712" cy="51845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35560" y="332656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MOTHER 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OARD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11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gemini_Template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25227</TotalTime>
  <Words>922</Words>
  <Application>Microsoft Office PowerPoint</Application>
  <PresentationFormat>Widescreen</PresentationFormat>
  <Paragraphs>374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66</vt:i4>
      </vt:variant>
    </vt:vector>
  </HeadingPairs>
  <TitlesOfParts>
    <vt:vector size="78" baseType="lpstr">
      <vt:lpstr>Algerian</vt:lpstr>
      <vt:lpstr>Arial</vt:lpstr>
      <vt:lpstr>Baskerville Old Face</vt:lpstr>
      <vt:lpstr>Calibri</vt:lpstr>
      <vt:lpstr>Symbol</vt:lpstr>
      <vt:lpstr>Times New Roman</vt:lpstr>
      <vt:lpstr>Verdana</vt:lpstr>
      <vt:lpstr>Wingdings</vt:lpstr>
      <vt:lpstr>Capgemini_Template</vt:lpstr>
      <vt:lpstr>Section slides</vt:lpstr>
      <vt:lpstr>Content Layouts</vt:lpstr>
      <vt:lpstr>Content and Image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DHCP ARCHITECTURE</vt:lpstr>
      <vt:lpstr>DNS HIERARCHY </vt:lpstr>
      <vt:lpstr>PowerPoint Presentation</vt:lpstr>
      <vt:lpstr>PowerPoint Presentation</vt:lpstr>
      <vt:lpstr>PowerPoint Presentation</vt:lpstr>
      <vt:lpstr>PowerPoint Presentation</vt:lpstr>
      <vt:lpstr>MAIL SERVICES</vt:lpstr>
      <vt:lpstr>SLIDE NO: 3</vt:lpstr>
      <vt:lpstr>PowerPoint Presentation</vt:lpstr>
      <vt:lpstr>PowerPoint Presentation</vt:lpstr>
      <vt:lpstr>ACID PROPERTIES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2NF (SECOND NORMAL FORM) </vt:lpstr>
      <vt:lpstr>PowerPoint Presentation</vt:lpstr>
      <vt:lpstr>PowerPoint Presentation</vt:lpstr>
      <vt:lpstr>PowerPoint Presentation</vt:lpstr>
      <vt:lpstr>COMPONENTS OF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CHARACTERISTICS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Tomasz Cwiklinski</dc:creator>
  <cp:lastModifiedBy>Saipriya, B</cp:lastModifiedBy>
  <cp:revision>255</cp:revision>
  <dcterms:created xsi:type="dcterms:W3CDTF">2017-10-18T07:07:16Z</dcterms:created>
  <dcterms:modified xsi:type="dcterms:W3CDTF">2018-04-09T13:23:18Z</dcterms:modified>
</cp:coreProperties>
</file>